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4" r:id="rId4"/>
  </p:sldMasterIdLst>
  <p:notesMasterIdLst>
    <p:notesMasterId r:id="rId19"/>
  </p:notesMasterIdLst>
  <p:handoutMasterIdLst>
    <p:handoutMasterId r:id="rId20"/>
  </p:handoutMasterIdLst>
  <p:sldIdLst>
    <p:sldId id="256" r:id="rId5"/>
    <p:sldId id="258" r:id="rId6"/>
    <p:sldId id="275" r:id="rId7"/>
    <p:sldId id="276" r:id="rId8"/>
    <p:sldId id="277" r:id="rId9"/>
    <p:sldId id="278" r:id="rId10"/>
    <p:sldId id="279" r:id="rId11"/>
    <p:sldId id="280" r:id="rId12"/>
    <p:sldId id="281" r:id="rId13"/>
    <p:sldId id="282" r:id="rId14"/>
    <p:sldId id="283" r:id="rId15"/>
    <p:sldId id="284" r:id="rId16"/>
    <p:sldId id="285" r:id="rId17"/>
    <p:sldId id="274"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5033" autoAdjust="0"/>
  </p:normalViewPr>
  <p:slideViewPr>
    <p:cSldViewPr snapToGrid="0" snapToObjects="1">
      <p:cViewPr varScale="1">
        <p:scale>
          <a:sx n="96" d="100"/>
          <a:sy n="96" d="100"/>
        </p:scale>
        <p:origin x="86" y="106"/>
      </p:cViewPr>
      <p:guideLst>
        <p:guide orient="horz" pos="2160"/>
        <p:guide pos="3840"/>
      </p:guideLst>
    </p:cSldViewPr>
  </p:slideViewPr>
  <p:notesTextViewPr>
    <p:cViewPr>
      <p:scale>
        <a:sx n="1" d="1"/>
        <a:sy n="1" d="1"/>
      </p:scale>
      <p:origin x="0" y="0"/>
    </p:cViewPr>
  </p:notesTextViewPr>
  <p:notesViewPr>
    <p:cSldViewPr snapToGrid="0" snapToObjects="1">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37F2D40-DF92-4ADE-A761-CBF896599CA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74F42E9-55BA-437C-85B3-324B4E2BF2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D81A9-CFC2-4640-899E-DD3E177BE50A}" type="datetimeFigureOut">
              <a:rPr lang="en-US" smtClean="0"/>
              <a:t>12/10/2023</a:t>
            </a:fld>
            <a:endParaRPr lang="en-US" dirty="0"/>
          </a:p>
        </p:txBody>
      </p:sp>
      <p:sp>
        <p:nvSpPr>
          <p:cNvPr id="4" name="Footer Placeholder 3">
            <a:extLst>
              <a:ext uri="{FF2B5EF4-FFF2-40B4-BE49-F238E27FC236}">
                <a16:creationId xmlns:a16="http://schemas.microsoft.com/office/drawing/2014/main" id="{407DF0FD-84A5-462F-A0AC-B2CEF6020C4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D85C710-014C-4C89-9B64-843B9863CEB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EC605DA-80A8-4B7B-B889-6C5700BB4CEA}" type="slidenum">
              <a:rPr lang="en-US" smtClean="0"/>
              <a:t>‹#›</a:t>
            </a:fld>
            <a:endParaRPr lang="en-US" dirty="0"/>
          </a:p>
        </p:txBody>
      </p:sp>
    </p:spTree>
    <p:extLst>
      <p:ext uri="{BB962C8B-B14F-4D97-AF65-F5344CB8AC3E}">
        <p14:creationId xmlns:p14="http://schemas.microsoft.com/office/powerpoint/2010/main" val="216653922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1E50F4-C55A-473A-A70B-4B042EF011A9}" type="datetimeFigureOut">
              <a:rPr lang="en-US" smtClean="0"/>
              <a:t>12/10/2023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544625-0ADF-4414-89A2-9E135F0C849F}" type="slidenum">
              <a:rPr lang="en-US" smtClean="0"/>
              <a:t>‹#›</a:t>
            </a:fld>
            <a:endParaRPr lang="en-US" dirty="0"/>
          </a:p>
        </p:txBody>
      </p:sp>
    </p:spTree>
    <p:extLst>
      <p:ext uri="{BB962C8B-B14F-4D97-AF65-F5344CB8AC3E}">
        <p14:creationId xmlns:p14="http://schemas.microsoft.com/office/powerpoint/2010/main" val="11222280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1</a:t>
            </a:fld>
            <a:endParaRPr lang="en-US" dirty="0"/>
          </a:p>
        </p:txBody>
      </p:sp>
    </p:spTree>
    <p:extLst>
      <p:ext uri="{BB962C8B-B14F-4D97-AF65-F5344CB8AC3E}">
        <p14:creationId xmlns:p14="http://schemas.microsoft.com/office/powerpoint/2010/main" val="3749808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2</a:t>
            </a:fld>
            <a:endParaRPr lang="en-US" dirty="0"/>
          </a:p>
        </p:txBody>
      </p:sp>
    </p:spTree>
    <p:extLst>
      <p:ext uri="{BB962C8B-B14F-4D97-AF65-F5344CB8AC3E}">
        <p14:creationId xmlns:p14="http://schemas.microsoft.com/office/powerpoint/2010/main" val="16366540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14</a:t>
            </a:fld>
            <a:endParaRPr lang="en-US" dirty="0"/>
          </a:p>
        </p:txBody>
      </p:sp>
    </p:spTree>
    <p:extLst>
      <p:ext uri="{BB962C8B-B14F-4D97-AF65-F5344CB8AC3E}">
        <p14:creationId xmlns:p14="http://schemas.microsoft.com/office/powerpoint/2010/main" val="2048347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87DE6118-2437-4B30-8E3C-4D2BE6020583}" type="datetimeFigureOut">
              <a:rPr lang="en-US" smtClean="0"/>
              <a:pPr/>
              <a:t>12/10/2023</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20232501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12/10/2023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386312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12/10/2023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4980088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12/10/2023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205053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12/10/2023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1785693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12/10/2023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0441876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12/10/2023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42859608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12/10/2023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2021260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12/10/2023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4475429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12/10/2023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4665461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12/10/2023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0745802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smtClean="0"/>
              <a:t>12/10/2023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6231046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smtClean="0"/>
              <a:t>12/10/2023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9872993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smtClean="0"/>
              <a:t>12/10/2023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42405505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87DE6118-2437-4B30-8E3C-4D2BE6020583}" type="datetimeFigureOut">
              <a:rPr lang="en-US" smtClean="0"/>
              <a:t>12/10/2023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293073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12/10/2023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1409764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12/10/2023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1790806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7DE6118-2437-4B30-8E3C-4D2BE6020583}" type="datetimeFigureOut">
              <a:rPr lang="en-US" smtClean="0"/>
              <a:pPr/>
              <a:t>12/10/2023</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645065765"/>
      </p:ext>
    </p:extLst>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night sky with mountains far away on the horizon">
            <a:extLst>
              <a:ext uri="{FF2B5EF4-FFF2-40B4-BE49-F238E27FC236}">
                <a16:creationId xmlns:a16="http://schemas.microsoft.com/office/drawing/2014/main" id="{7C454B0C-0819-4D56-9275-BCE254DA659D}"/>
              </a:ext>
            </a:extLst>
          </p:cNvPr>
          <p:cNvPicPr>
            <a:picLocks noChangeAspect="1"/>
          </p:cNvPicPr>
          <p:nvPr/>
        </p:nvPicPr>
        <p:blipFill rotWithShape="1">
          <a:blip r:embed="rId3">
            <a:alphaModFix amt="20000"/>
            <a:extLst>
              <a:ext uri="{28A0092B-C50C-407E-A947-70E740481C1C}">
                <a14:useLocalDpi xmlns:a14="http://schemas.microsoft.com/office/drawing/2010/main"/>
              </a:ext>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340C7600-5BA8-4A54-887F-74AF87750A31}"/>
              </a:ext>
            </a:extLst>
          </p:cNvPr>
          <p:cNvSpPr>
            <a:spLocks noGrp="1"/>
          </p:cNvSpPr>
          <p:nvPr>
            <p:ph type="ctrTitle"/>
          </p:nvPr>
        </p:nvSpPr>
        <p:spPr>
          <a:xfrm>
            <a:off x="3962399" y="2554817"/>
            <a:ext cx="7878306" cy="2421464"/>
          </a:xfrm>
        </p:spPr>
        <p:txBody>
          <a:bodyPr>
            <a:normAutofit/>
          </a:bodyPr>
          <a:lstStyle/>
          <a:p>
            <a:r>
              <a:rPr lang="en-US" b="1" dirty="0">
                <a:latin typeface="Times New Roman" panose="02020603050405020304" pitchFamily="18" charset="0"/>
                <a:cs typeface="Times New Roman" panose="02020603050405020304" pitchFamily="18" charset="0"/>
              </a:rPr>
              <a:t>INTERNSHIP REVIEW -2</a:t>
            </a:r>
          </a:p>
        </p:txBody>
      </p:sp>
      <p:sp>
        <p:nvSpPr>
          <p:cNvPr id="3" name="Subtitle 2">
            <a:extLst>
              <a:ext uri="{FF2B5EF4-FFF2-40B4-BE49-F238E27FC236}">
                <a16:creationId xmlns:a16="http://schemas.microsoft.com/office/drawing/2014/main" id="{AE584786-6548-4BB4-95FD-977AD1F362C6}"/>
              </a:ext>
            </a:extLst>
          </p:cNvPr>
          <p:cNvSpPr>
            <a:spLocks noGrp="1"/>
          </p:cNvSpPr>
          <p:nvPr>
            <p:ph type="subTitle" idx="1"/>
          </p:nvPr>
        </p:nvSpPr>
        <p:spPr>
          <a:xfrm>
            <a:off x="4642979" y="4964979"/>
            <a:ext cx="7197726" cy="1405467"/>
          </a:xfrm>
        </p:spPr>
        <p:txBody>
          <a:bodyPr>
            <a:normAutofit/>
          </a:bodyPr>
          <a:lstStyle/>
          <a:p>
            <a:r>
              <a:rPr lang="en-US" dirty="0">
                <a:solidFill>
                  <a:schemeClr val="accent1">
                    <a:lumMod val="40000"/>
                    <a:lumOff val="60000"/>
                  </a:schemeClr>
                </a:solidFill>
                <a:latin typeface="Times New Roman" panose="02020603050405020304" pitchFamily="18" charset="0"/>
                <a:cs typeface="Times New Roman" panose="02020603050405020304" pitchFamily="18" charset="0"/>
              </a:rPr>
              <a:t>By: Rachana Sudhir</a:t>
            </a:r>
          </a:p>
          <a:p>
            <a:r>
              <a:rPr lang="en-US" dirty="0">
                <a:solidFill>
                  <a:schemeClr val="accent1">
                    <a:lumMod val="40000"/>
                    <a:lumOff val="60000"/>
                  </a:schemeClr>
                </a:solidFill>
                <a:latin typeface="Times New Roman" panose="02020603050405020304" pitchFamily="18" charset="0"/>
                <a:cs typeface="Times New Roman" panose="02020603050405020304" pitchFamily="18" charset="0"/>
              </a:rPr>
              <a:t>1by21is122</a:t>
            </a:r>
          </a:p>
          <a:p>
            <a:endParaRPr lang="en-US" dirty="0">
              <a:solidFill>
                <a:schemeClr val="accent1">
                  <a:lumMod val="40000"/>
                  <a:lumOff val="60000"/>
                </a:schemeClr>
              </a:solidFill>
            </a:endParaRPr>
          </a:p>
        </p:txBody>
      </p:sp>
    </p:spTree>
    <p:extLst>
      <p:ext uri="{BB962C8B-B14F-4D97-AF65-F5344CB8AC3E}">
        <p14:creationId xmlns:p14="http://schemas.microsoft.com/office/powerpoint/2010/main" val="3417721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5FC7003-08FE-A3F0-EBB9-10C7FA38EB52}"/>
              </a:ext>
            </a:extLst>
          </p:cNvPr>
          <p:cNvPicPr>
            <a:picLocks noChangeAspect="1"/>
          </p:cNvPicPr>
          <p:nvPr/>
        </p:nvPicPr>
        <p:blipFill>
          <a:blip r:embed="rId2"/>
          <a:stretch>
            <a:fillRect/>
          </a:stretch>
        </p:blipFill>
        <p:spPr>
          <a:xfrm>
            <a:off x="310394" y="472994"/>
            <a:ext cx="5785605" cy="2658086"/>
          </a:xfrm>
          <a:prstGeom prst="rect">
            <a:avLst/>
          </a:prstGeom>
        </p:spPr>
      </p:pic>
      <p:pic>
        <p:nvPicPr>
          <p:cNvPr id="4" name="Picture 3">
            <a:extLst>
              <a:ext uri="{FF2B5EF4-FFF2-40B4-BE49-F238E27FC236}">
                <a16:creationId xmlns:a16="http://schemas.microsoft.com/office/drawing/2014/main" id="{AE284C04-0098-F0EA-5ECF-8F4818766832}"/>
              </a:ext>
            </a:extLst>
          </p:cNvPr>
          <p:cNvPicPr>
            <a:picLocks noChangeAspect="1"/>
          </p:cNvPicPr>
          <p:nvPr/>
        </p:nvPicPr>
        <p:blipFill>
          <a:blip r:embed="rId3"/>
          <a:stretch>
            <a:fillRect/>
          </a:stretch>
        </p:blipFill>
        <p:spPr>
          <a:xfrm>
            <a:off x="310393" y="3131080"/>
            <a:ext cx="5785605" cy="2712955"/>
          </a:xfrm>
          <a:prstGeom prst="rect">
            <a:avLst/>
          </a:prstGeom>
        </p:spPr>
      </p:pic>
      <p:pic>
        <p:nvPicPr>
          <p:cNvPr id="5" name="Picture 4">
            <a:extLst>
              <a:ext uri="{FF2B5EF4-FFF2-40B4-BE49-F238E27FC236}">
                <a16:creationId xmlns:a16="http://schemas.microsoft.com/office/drawing/2014/main" id="{8607889B-8433-1D2D-14C8-2FB114C28838}"/>
              </a:ext>
            </a:extLst>
          </p:cNvPr>
          <p:cNvPicPr>
            <a:picLocks noChangeAspect="1"/>
          </p:cNvPicPr>
          <p:nvPr/>
        </p:nvPicPr>
        <p:blipFill>
          <a:blip r:embed="rId4"/>
          <a:stretch>
            <a:fillRect/>
          </a:stretch>
        </p:blipFill>
        <p:spPr>
          <a:xfrm>
            <a:off x="6250183" y="603392"/>
            <a:ext cx="5767316" cy="2615411"/>
          </a:xfrm>
          <a:prstGeom prst="rect">
            <a:avLst/>
          </a:prstGeom>
        </p:spPr>
      </p:pic>
      <p:pic>
        <p:nvPicPr>
          <p:cNvPr id="6" name="Picture 5">
            <a:extLst>
              <a:ext uri="{FF2B5EF4-FFF2-40B4-BE49-F238E27FC236}">
                <a16:creationId xmlns:a16="http://schemas.microsoft.com/office/drawing/2014/main" id="{4232CE55-B66D-3C4B-950E-564E029C13B8}"/>
              </a:ext>
            </a:extLst>
          </p:cNvPr>
          <p:cNvPicPr>
            <a:picLocks noChangeAspect="1"/>
          </p:cNvPicPr>
          <p:nvPr/>
        </p:nvPicPr>
        <p:blipFill>
          <a:blip r:embed="rId5"/>
          <a:stretch>
            <a:fillRect/>
          </a:stretch>
        </p:blipFill>
        <p:spPr>
          <a:xfrm>
            <a:off x="6250183" y="3131080"/>
            <a:ext cx="5767316" cy="2656647"/>
          </a:xfrm>
          <a:prstGeom prst="rect">
            <a:avLst/>
          </a:prstGeom>
        </p:spPr>
      </p:pic>
    </p:spTree>
    <p:extLst>
      <p:ext uri="{BB962C8B-B14F-4D97-AF65-F5344CB8AC3E}">
        <p14:creationId xmlns:p14="http://schemas.microsoft.com/office/powerpoint/2010/main" val="42946337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B594908-D6F9-9EBC-DE86-45CA817060C4}"/>
              </a:ext>
            </a:extLst>
          </p:cNvPr>
          <p:cNvPicPr>
            <a:picLocks noChangeAspect="1"/>
          </p:cNvPicPr>
          <p:nvPr/>
        </p:nvPicPr>
        <p:blipFill>
          <a:blip r:embed="rId2"/>
          <a:stretch>
            <a:fillRect/>
          </a:stretch>
        </p:blipFill>
        <p:spPr>
          <a:xfrm>
            <a:off x="132080" y="213198"/>
            <a:ext cx="5963920" cy="3884094"/>
          </a:xfrm>
          <a:prstGeom prst="rect">
            <a:avLst/>
          </a:prstGeom>
        </p:spPr>
      </p:pic>
      <p:pic>
        <p:nvPicPr>
          <p:cNvPr id="4" name="Picture 3">
            <a:extLst>
              <a:ext uri="{FF2B5EF4-FFF2-40B4-BE49-F238E27FC236}">
                <a16:creationId xmlns:a16="http://schemas.microsoft.com/office/drawing/2014/main" id="{9139E396-875D-5F29-B86A-A24A2A20E37E}"/>
              </a:ext>
            </a:extLst>
          </p:cNvPr>
          <p:cNvPicPr>
            <a:picLocks noChangeAspect="1"/>
          </p:cNvPicPr>
          <p:nvPr/>
        </p:nvPicPr>
        <p:blipFill>
          <a:blip r:embed="rId3"/>
          <a:stretch>
            <a:fillRect/>
          </a:stretch>
        </p:blipFill>
        <p:spPr>
          <a:xfrm>
            <a:off x="6370320" y="3192112"/>
            <a:ext cx="5513075" cy="3452690"/>
          </a:xfrm>
          <a:prstGeom prst="rect">
            <a:avLst/>
          </a:prstGeom>
        </p:spPr>
      </p:pic>
    </p:spTree>
    <p:extLst>
      <p:ext uri="{BB962C8B-B14F-4D97-AF65-F5344CB8AC3E}">
        <p14:creationId xmlns:p14="http://schemas.microsoft.com/office/powerpoint/2010/main" val="38460923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BC56627-4436-A667-EABE-4B8E8A4E0762}"/>
              </a:ext>
            </a:extLst>
          </p:cNvPr>
          <p:cNvPicPr>
            <a:picLocks noChangeAspect="1"/>
          </p:cNvPicPr>
          <p:nvPr/>
        </p:nvPicPr>
        <p:blipFill>
          <a:blip r:embed="rId2"/>
          <a:stretch>
            <a:fillRect/>
          </a:stretch>
        </p:blipFill>
        <p:spPr>
          <a:xfrm>
            <a:off x="3173879" y="617286"/>
            <a:ext cx="5844242" cy="5623427"/>
          </a:xfrm>
          <a:prstGeom prst="rect">
            <a:avLst/>
          </a:prstGeom>
        </p:spPr>
      </p:pic>
    </p:spTree>
    <p:extLst>
      <p:ext uri="{BB962C8B-B14F-4D97-AF65-F5344CB8AC3E}">
        <p14:creationId xmlns:p14="http://schemas.microsoft.com/office/powerpoint/2010/main" val="28620887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43CB9-F7EB-4494-E565-6AF745A2B506}"/>
              </a:ext>
            </a:extLst>
          </p:cNvPr>
          <p:cNvSpPr>
            <a:spLocks noGrp="1"/>
          </p:cNvSpPr>
          <p:nvPr>
            <p:ph type="title"/>
          </p:nvPr>
        </p:nvSpPr>
        <p:spPr>
          <a:xfrm>
            <a:off x="533401" y="655319"/>
            <a:ext cx="6162039" cy="5547359"/>
          </a:xfrm>
        </p:spPr>
        <p:txBody>
          <a:bodyPr>
            <a:noAutofit/>
          </a:bodyPr>
          <a:lstStyle/>
          <a:p>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7. Company Registrations Education</a:t>
            </a: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KEY TAKEAWAYS:</a:t>
            </a: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	-Purpose: Understand the legal aspects of    	entrepreneurship.</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	- Activity: Instructional sessions on the 		procedures and importance of company 		registrations, providing insights into 	legal considerations</a:t>
            </a:r>
            <a:br>
              <a:rPr lang="en-US" sz="1800" dirty="0">
                <a:latin typeface="Times New Roman" panose="02020603050405020304" pitchFamily="18" charset="0"/>
                <a:cs typeface="Times New Roman" panose="02020603050405020304" pitchFamily="18" charset="0"/>
              </a:rPr>
            </a:br>
            <a:endParaRPr lang="en-IN" sz="18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B3C7452B-4B3D-95E5-0ED7-F51C60191F0F}"/>
              </a:ext>
            </a:extLst>
          </p:cNvPr>
          <p:cNvPicPr>
            <a:picLocks noChangeAspect="1"/>
          </p:cNvPicPr>
          <p:nvPr/>
        </p:nvPicPr>
        <p:blipFill>
          <a:blip r:embed="rId2"/>
          <a:stretch>
            <a:fillRect/>
          </a:stretch>
        </p:blipFill>
        <p:spPr>
          <a:xfrm>
            <a:off x="7487698" y="235453"/>
            <a:ext cx="4369022" cy="6387093"/>
          </a:xfrm>
          <a:prstGeom prst="rect">
            <a:avLst/>
          </a:prstGeom>
        </p:spPr>
      </p:pic>
    </p:spTree>
    <p:extLst>
      <p:ext uri="{BB962C8B-B14F-4D97-AF65-F5344CB8AC3E}">
        <p14:creationId xmlns:p14="http://schemas.microsoft.com/office/powerpoint/2010/main" val="29772024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ight spots">
            <a:extLst>
              <a:ext uri="{FF2B5EF4-FFF2-40B4-BE49-F238E27FC236}">
                <a16:creationId xmlns:a16="http://schemas.microsoft.com/office/drawing/2014/main" id="{20A520D0-11CF-4639-8537-F56A8A2FDCFD}"/>
              </a:ext>
            </a:extLst>
          </p:cNvPr>
          <p:cNvPicPr>
            <a:picLocks noChangeAspect="1"/>
          </p:cNvPicPr>
          <p:nvPr/>
        </p:nvPicPr>
        <p:blipFill rotWithShape="1">
          <a:blip r:embed="rId3">
            <a:alphaModFix amt="20000"/>
            <a:extLst>
              <a:ext uri="{28A0092B-C50C-407E-A947-70E740481C1C}">
                <a14:useLocalDpi xmlns:a14="http://schemas.microsoft.com/office/drawing/2010/main"/>
              </a:ext>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D44BCB7C-A6FC-4118-9027-468ECFDE6455}"/>
              </a:ext>
            </a:extLst>
          </p:cNvPr>
          <p:cNvSpPr>
            <a:spLocks noGrp="1"/>
          </p:cNvSpPr>
          <p:nvPr>
            <p:ph type="ctrTitle"/>
          </p:nvPr>
        </p:nvSpPr>
        <p:spPr>
          <a:xfrm>
            <a:off x="3962399" y="2573867"/>
            <a:ext cx="7197726" cy="2421464"/>
          </a:xfrm>
        </p:spPr>
        <p:txBody>
          <a:bodyPr>
            <a:normAutofit/>
          </a:bodyPr>
          <a:lstStyle/>
          <a:p>
            <a:r>
              <a:rPr lang="en-US" dirty="0"/>
              <a:t>Thank You!</a:t>
            </a:r>
          </a:p>
        </p:txBody>
      </p:sp>
    </p:spTree>
    <p:extLst>
      <p:ext uri="{BB962C8B-B14F-4D97-AF65-F5344CB8AC3E}">
        <p14:creationId xmlns:p14="http://schemas.microsoft.com/office/powerpoint/2010/main" val="29399308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9F444-FCBD-B140-9C05-E443FA0805C4}"/>
              </a:ext>
            </a:extLst>
          </p:cNvPr>
          <p:cNvSpPr>
            <a:spLocks noGrp="1"/>
          </p:cNvSpPr>
          <p:nvPr>
            <p:ph type="title"/>
          </p:nvPr>
        </p:nvSpPr>
        <p:spPr>
          <a:xfrm>
            <a:off x="172453" y="93422"/>
            <a:ext cx="8580156" cy="1456267"/>
          </a:xfrm>
        </p:spPr>
        <p:txBody>
          <a:bodyPr>
            <a:normAutofit/>
          </a:bodyPr>
          <a:lstStyle/>
          <a:p>
            <a:r>
              <a:rPr lang="en-US" dirty="0"/>
              <a:t>Activities conducted WITH TAKE-AWAYS</a:t>
            </a:r>
            <a:endParaRPr lang="ru-RU" dirty="0"/>
          </a:p>
        </p:txBody>
      </p:sp>
      <p:grpSp>
        <p:nvGrpSpPr>
          <p:cNvPr id="179" name="Group 178">
            <a:extLst>
              <a:ext uri="{FF2B5EF4-FFF2-40B4-BE49-F238E27FC236}">
                <a16:creationId xmlns:a16="http://schemas.microsoft.com/office/drawing/2014/main" id="{CFEF753B-CA1B-4178-80F5-095B7FEA21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21267604">
            <a:off x="8565602" y="3905595"/>
            <a:ext cx="3639934" cy="3163289"/>
            <a:chOff x="5281603" y="104899"/>
            <a:chExt cx="6910397" cy="6005491"/>
          </a:xfrm>
        </p:grpSpPr>
        <p:sp>
          <p:nvSpPr>
            <p:cNvPr id="180" name="Freeform 98">
              <a:extLst>
                <a:ext uri="{FF2B5EF4-FFF2-40B4-BE49-F238E27FC236}">
                  <a16:creationId xmlns:a16="http://schemas.microsoft.com/office/drawing/2014/main" id="{86C68ECC-F0A0-411E-A303-6DC0707A36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1" name="Group 180">
              <a:extLst>
                <a:ext uri="{FF2B5EF4-FFF2-40B4-BE49-F238E27FC236}">
                  <a16:creationId xmlns:a16="http://schemas.microsoft.com/office/drawing/2014/main" id="{6A21E140-4ECB-4C42-BDC7-F4351513DA9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182" name="Straight Connector 181">
                <a:extLst>
                  <a:ext uri="{FF2B5EF4-FFF2-40B4-BE49-F238E27FC236}">
                    <a16:creationId xmlns:a16="http://schemas.microsoft.com/office/drawing/2014/main" id="{2940CFC5-AC4C-4746-A3B9-3DD434FF6DE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6EC95677-9C92-4D0D-91D4-E07380F2502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097602B2-71E1-4395-9C47-DE48B712AE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7FC50570-F1A9-4DB3-A64D-3A21A58882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a:extLst>
                  <a:ext uri="{FF2B5EF4-FFF2-40B4-BE49-F238E27FC236}">
                    <a16:creationId xmlns:a16="http://schemas.microsoft.com/office/drawing/2014/main" id="{88E4F209-3FDA-4C17-A86D-59990132FF4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a:extLst>
                  <a:ext uri="{FF2B5EF4-FFF2-40B4-BE49-F238E27FC236}">
                    <a16:creationId xmlns:a16="http://schemas.microsoft.com/office/drawing/2014/main" id="{9950C402-F8DC-4C99-90A8-CD67BDEC6CB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76483FEF-FBDD-456C-AD52-B6D166FB1C0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DA316CA5-D470-4E6D-A6E8-D35DB7725D2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a:extLst>
                  <a:ext uri="{FF2B5EF4-FFF2-40B4-BE49-F238E27FC236}">
                    <a16:creationId xmlns:a16="http://schemas.microsoft.com/office/drawing/2014/main" id="{8BFA4937-71AA-4400-8DCD-20E5DF0501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768FA0D4-7119-47B3-8329-0978770774F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62C433AC-8114-47CC-9467-FCB5FE9807B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BF9CB489-BA36-4004-A019-75FBA23CCB9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B4C060E4-E790-4A31-B683-EA834FCF4E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13F00D2A-400F-4678-BB33-16B61650F47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a:extLst>
                  <a:ext uri="{FF2B5EF4-FFF2-40B4-BE49-F238E27FC236}">
                    <a16:creationId xmlns:a16="http://schemas.microsoft.com/office/drawing/2014/main" id="{46AABFD4-3727-4DF4-933A-C0A090248A8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6CC40A87-D067-41BF-B368-A197EC0D9DF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id="{E116F92B-7098-4139-AC77-75B4CE3323F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CFDF485C-38E7-4C0D-A2A7-3F1DE3B918A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BF6DBD12-21A0-4F07-953F-D3B3486C15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554F4E42-5B16-41F4-8FF4-2EB134C1FE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id="{6F4CC20F-EBF6-4AFE-9A4F-68ACC7513B4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FA745DE2-9816-4D5B-BB41-BE1874612FF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id="{D5B5D721-5554-457C-BE2F-BCA2505CADF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BAFF390C-48FB-4FA5-998E-6DDDF9D2B41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F4B2E647-1CF4-4AF8-9AF5-8EAB6D6E888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id="{46DA8C50-AA32-47D8-8DCB-DE9624E60EF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id="{51ED6412-8EBC-4680-B7D2-65A4F73BBBD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2983F033-A214-4959-956E-4B50B7AC66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a:extLst>
                  <a:ext uri="{FF2B5EF4-FFF2-40B4-BE49-F238E27FC236}">
                    <a16:creationId xmlns:a16="http://schemas.microsoft.com/office/drawing/2014/main" id="{A77F30C3-5A8C-4BEB-95C1-A7B9C0961F3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a:extLst>
                  <a:ext uri="{FF2B5EF4-FFF2-40B4-BE49-F238E27FC236}">
                    <a16:creationId xmlns:a16="http://schemas.microsoft.com/office/drawing/2014/main" id="{99A432F5-9A86-437C-8108-7945FA72EC4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4F8B1465-BA18-4D1C-ADED-D4BAA7638AA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a:extLst>
                  <a:ext uri="{FF2B5EF4-FFF2-40B4-BE49-F238E27FC236}">
                    <a16:creationId xmlns:a16="http://schemas.microsoft.com/office/drawing/2014/main" id="{45DD7842-E27E-4461-B9C8-63AD2F0C44F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a:extLst>
                  <a:ext uri="{FF2B5EF4-FFF2-40B4-BE49-F238E27FC236}">
                    <a16:creationId xmlns:a16="http://schemas.microsoft.com/office/drawing/2014/main" id="{3C45934F-49A5-4EDB-A9A3-5540D74AB1A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EEF9B0E3-0DC0-4D03-A02B-8F62D905F4F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a:extLst>
                  <a:ext uri="{FF2B5EF4-FFF2-40B4-BE49-F238E27FC236}">
                    <a16:creationId xmlns:a16="http://schemas.microsoft.com/office/drawing/2014/main" id="{2B1998C4-BF81-4332-A399-AD43467F67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id="{44CFAF52-7684-46F2-8DFD-70A7F36DB0E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a:extLst>
                  <a:ext uri="{FF2B5EF4-FFF2-40B4-BE49-F238E27FC236}">
                    <a16:creationId xmlns:a16="http://schemas.microsoft.com/office/drawing/2014/main" id="{93EFB5D1-BDF7-40B6-BBEA-D489CE79F15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a:extLst>
                  <a:ext uri="{FF2B5EF4-FFF2-40B4-BE49-F238E27FC236}">
                    <a16:creationId xmlns:a16="http://schemas.microsoft.com/office/drawing/2014/main" id="{B5A98777-A259-461F-A9B2-21DFC45C179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id="{0F795195-D966-482A-8D47-6265C00F6D0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1" name="Straight Connector 220">
                <a:extLst>
                  <a:ext uri="{FF2B5EF4-FFF2-40B4-BE49-F238E27FC236}">
                    <a16:creationId xmlns:a16="http://schemas.microsoft.com/office/drawing/2014/main" id="{6E881E12-FFE1-441E-B36B-804289472BA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2" name="Straight Connector 221">
                <a:extLst>
                  <a:ext uri="{FF2B5EF4-FFF2-40B4-BE49-F238E27FC236}">
                    <a16:creationId xmlns:a16="http://schemas.microsoft.com/office/drawing/2014/main" id="{61DBEB97-C3B3-4646-9760-227E20B155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a:extLst>
                  <a:ext uri="{FF2B5EF4-FFF2-40B4-BE49-F238E27FC236}">
                    <a16:creationId xmlns:a16="http://schemas.microsoft.com/office/drawing/2014/main" id="{0BA17FBA-A611-4CA2-9CDC-E073B889C4C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id="{1B66F6D2-50DA-4E7A-8583-E9159CD9622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a:extLst>
                  <a:ext uri="{FF2B5EF4-FFF2-40B4-BE49-F238E27FC236}">
                    <a16:creationId xmlns:a16="http://schemas.microsoft.com/office/drawing/2014/main" id="{DD181CC7-8652-404A-B5C7-58004FD15F3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id="{75706D69-47CD-47E3-83C9-EDB4EAF58C8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7" name="Straight Connector 226">
                <a:extLst>
                  <a:ext uri="{FF2B5EF4-FFF2-40B4-BE49-F238E27FC236}">
                    <a16:creationId xmlns:a16="http://schemas.microsoft.com/office/drawing/2014/main" id="{2ADC21AA-CD21-436C-A9D7-DC4167E5008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id="{4702CCCC-772F-4AF1-8201-73C25371105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id="{62AAD2B7-288B-42CF-804B-E33B84D747A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id="{D51CCD7B-95EB-4EE4-BAED-4308C80BF36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a:extLst>
                  <a:ext uri="{FF2B5EF4-FFF2-40B4-BE49-F238E27FC236}">
                    <a16:creationId xmlns:a16="http://schemas.microsoft.com/office/drawing/2014/main" id="{F92C4B5C-D0FB-4C0A-B5FA-2C7DDF7625C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64D2931E-A280-496D-99C1-5C2A820CB4D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3" name="Straight Connector 232">
                <a:extLst>
                  <a:ext uri="{FF2B5EF4-FFF2-40B4-BE49-F238E27FC236}">
                    <a16:creationId xmlns:a16="http://schemas.microsoft.com/office/drawing/2014/main" id="{ED33CBE3-55B1-43CF-96B9-2E994EBCEA3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id="{16C6D563-A48C-4E6B-AE46-2CCE38A6601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id="{AD0ABECB-C92E-4F76-89A6-1334939CDF8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8C258514-FFA8-4DE3-9B25-D55705AC3BD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7" name="Straight Connector 236">
                <a:extLst>
                  <a:ext uri="{FF2B5EF4-FFF2-40B4-BE49-F238E27FC236}">
                    <a16:creationId xmlns:a16="http://schemas.microsoft.com/office/drawing/2014/main" id="{C2B9E312-EEBF-4783-B25E-D7DD0D6E712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8" name="Straight Connector 237">
                <a:extLst>
                  <a:ext uri="{FF2B5EF4-FFF2-40B4-BE49-F238E27FC236}">
                    <a16:creationId xmlns:a16="http://schemas.microsoft.com/office/drawing/2014/main" id="{7CB21139-A4D5-4D0F-9AD0-868FFC4240F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9" name="Straight Connector 238">
                <a:extLst>
                  <a:ext uri="{FF2B5EF4-FFF2-40B4-BE49-F238E27FC236}">
                    <a16:creationId xmlns:a16="http://schemas.microsoft.com/office/drawing/2014/main" id="{E72FF9AC-BC86-42FD-8DF7-72429C958CA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id="{23D09EAB-27F8-4FAC-91C2-4942ABA7408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10D82CB2-C309-4CCD-9FB1-EF8F4407ECC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3625D6FE-BC58-4E33-B4E9-282D5CB75E0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id="{2158CF66-DCD3-4627-9675-61B42A30371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44ED85B9-D0C1-4222-B4BC-E81876EC388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id="{1299F075-06C0-46B8-A3F7-1D7E8D6001D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id="{AEA87578-2C04-4651-A5BF-81D06050C9F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a:extLst>
                  <a:ext uri="{FF2B5EF4-FFF2-40B4-BE49-F238E27FC236}">
                    <a16:creationId xmlns:a16="http://schemas.microsoft.com/office/drawing/2014/main" id="{12A8551E-D8EB-40F2-AD25-87484A17D2F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id="{AC1E0E32-3B75-404A-9165-57337825085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4A410333-16BA-443A-B24F-418ED775366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a:extLst>
                  <a:ext uri="{FF2B5EF4-FFF2-40B4-BE49-F238E27FC236}">
                    <a16:creationId xmlns:a16="http://schemas.microsoft.com/office/drawing/2014/main" id="{271589D1-7914-4EA7-B6B4-C1E7EA5FE6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1" name="Straight Connector 250">
                <a:extLst>
                  <a:ext uri="{FF2B5EF4-FFF2-40B4-BE49-F238E27FC236}">
                    <a16:creationId xmlns:a16="http://schemas.microsoft.com/office/drawing/2014/main" id="{E62A5ACA-F5D5-41F3-9549-06DB799C4D1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a:extLst>
                  <a:ext uri="{FF2B5EF4-FFF2-40B4-BE49-F238E27FC236}">
                    <a16:creationId xmlns:a16="http://schemas.microsoft.com/office/drawing/2014/main" id="{EA254CA6-3565-4CD0-8BEB-C94A533C011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E62203F9-E5BE-44F8-8D43-31EEF85E922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id="{FC43FC58-4722-4D22-88C1-652EB165851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a:extLst>
                  <a:ext uri="{FF2B5EF4-FFF2-40B4-BE49-F238E27FC236}">
                    <a16:creationId xmlns:a16="http://schemas.microsoft.com/office/drawing/2014/main" id="{D4C87F1C-06F8-43CD-8920-F525A5504B5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id="{F75BF2BA-0DFF-4812-986E-9F2286A9F46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id="{7B79CBCB-DE00-4F16-A2FC-E54EF816BA3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id="{DEA1374B-AC49-4266-965E-1F9CD9E53BC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a:extLst>
                  <a:ext uri="{FF2B5EF4-FFF2-40B4-BE49-F238E27FC236}">
                    <a16:creationId xmlns:a16="http://schemas.microsoft.com/office/drawing/2014/main" id="{325DE178-9F40-48D5-B0A9-4B032474225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grpSp>
      <p:grpSp>
        <p:nvGrpSpPr>
          <p:cNvPr id="261" name="Group 260">
            <a:extLst>
              <a:ext uri="{FF2B5EF4-FFF2-40B4-BE49-F238E27FC236}">
                <a16:creationId xmlns:a16="http://schemas.microsoft.com/office/drawing/2014/main" id="{29858C9E-401F-4216-8087-A25D1B5881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5392608">
            <a:off x="7397406" y="-618857"/>
            <a:ext cx="4915057" cy="4271437"/>
            <a:chOff x="5281603" y="104899"/>
            <a:chExt cx="6910397" cy="6005491"/>
          </a:xfrm>
        </p:grpSpPr>
        <p:sp>
          <p:nvSpPr>
            <p:cNvPr id="262" name="Freeform 17">
              <a:extLst>
                <a:ext uri="{FF2B5EF4-FFF2-40B4-BE49-F238E27FC236}">
                  <a16:creationId xmlns:a16="http://schemas.microsoft.com/office/drawing/2014/main" id="{D963FBC5-E6AD-44F8-AF49-6F5B5BF9DB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63" name="Group 262">
              <a:extLst>
                <a:ext uri="{FF2B5EF4-FFF2-40B4-BE49-F238E27FC236}">
                  <a16:creationId xmlns:a16="http://schemas.microsoft.com/office/drawing/2014/main" id="{EF1F68DE-2C0A-4FBF-8033-8DFBB75AE20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264" name="Straight Connector 263">
                <a:extLst>
                  <a:ext uri="{FF2B5EF4-FFF2-40B4-BE49-F238E27FC236}">
                    <a16:creationId xmlns:a16="http://schemas.microsoft.com/office/drawing/2014/main" id="{1C147FEA-3E5D-4830-B91C-78418FE209F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a:extLst>
                  <a:ext uri="{FF2B5EF4-FFF2-40B4-BE49-F238E27FC236}">
                    <a16:creationId xmlns:a16="http://schemas.microsoft.com/office/drawing/2014/main" id="{C91F075D-8726-4FD6-BE73-EDCD7607303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id="{0BDE3685-352D-4E32-9662-2C6C92E20FA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a:extLst>
                  <a:ext uri="{FF2B5EF4-FFF2-40B4-BE49-F238E27FC236}">
                    <a16:creationId xmlns:a16="http://schemas.microsoft.com/office/drawing/2014/main" id="{10A2922F-AA86-4B02-80C4-409D71A0AD7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a:extLst>
                  <a:ext uri="{FF2B5EF4-FFF2-40B4-BE49-F238E27FC236}">
                    <a16:creationId xmlns:a16="http://schemas.microsoft.com/office/drawing/2014/main" id="{A23C72B0-E133-40CF-A094-E239AD994B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a:extLst>
                  <a:ext uri="{FF2B5EF4-FFF2-40B4-BE49-F238E27FC236}">
                    <a16:creationId xmlns:a16="http://schemas.microsoft.com/office/drawing/2014/main" id="{63F2DFC9-23E2-4429-911D-AA55B034054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a:extLst>
                  <a:ext uri="{FF2B5EF4-FFF2-40B4-BE49-F238E27FC236}">
                    <a16:creationId xmlns:a16="http://schemas.microsoft.com/office/drawing/2014/main" id="{E71590EC-7AA6-47B3-AFF5-6E9A1B8B1C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a:extLst>
                  <a:ext uri="{FF2B5EF4-FFF2-40B4-BE49-F238E27FC236}">
                    <a16:creationId xmlns:a16="http://schemas.microsoft.com/office/drawing/2014/main" id="{23C6AC81-5D5E-4224-B222-B731E90F1C7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a:extLst>
                  <a:ext uri="{FF2B5EF4-FFF2-40B4-BE49-F238E27FC236}">
                    <a16:creationId xmlns:a16="http://schemas.microsoft.com/office/drawing/2014/main" id="{164FB43F-3082-49BF-A7C5-72A42773D43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3" name="Straight Connector 272">
                <a:extLst>
                  <a:ext uri="{FF2B5EF4-FFF2-40B4-BE49-F238E27FC236}">
                    <a16:creationId xmlns:a16="http://schemas.microsoft.com/office/drawing/2014/main" id="{C9F3EE03-5655-4428-86AC-F579E8F339B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a:extLst>
                  <a:ext uri="{FF2B5EF4-FFF2-40B4-BE49-F238E27FC236}">
                    <a16:creationId xmlns:a16="http://schemas.microsoft.com/office/drawing/2014/main" id="{EF7335E6-5FFD-4206-9AF0-1791A88C9A0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a:extLst>
                  <a:ext uri="{FF2B5EF4-FFF2-40B4-BE49-F238E27FC236}">
                    <a16:creationId xmlns:a16="http://schemas.microsoft.com/office/drawing/2014/main" id="{CE837EB7-EE63-4B6B-9334-1B8055AD9F3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a:extLst>
                  <a:ext uri="{FF2B5EF4-FFF2-40B4-BE49-F238E27FC236}">
                    <a16:creationId xmlns:a16="http://schemas.microsoft.com/office/drawing/2014/main" id="{4EE8D5FB-B44C-43C8-A4F4-D786090733F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a:extLst>
                  <a:ext uri="{FF2B5EF4-FFF2-40B4-BE49-F238E27FC236}">
                    <a16:creationId xmlns:a16="http://schemas.microsoft.com/office/drawing/2014/main" id="{8847AA0E-6A2D-41F5-A9B5-3A2F3B8752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8" name="Straight Connector 277">
                <a:extLst>
                  <a:ext uri="{FF2B5EF4-FFF2-40B4-BE49-F238E27FC236}">
                    <a16:creationId xmlns:a16="http://schemas.microsoft.com/office/drawing/2014/main" id="{9E4D651B-C768-4CBE-B971-A3CA38D803F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9" name="Straight Connector 278">
                <a:extLst>
                  <a:ext uri="{FF2B5EF4-FFF2-40B4-BE49-F238E27FC236}">
                    <a16:creationId xmlns:a16="http://schemas.microsoft.com/office/drawing/2014/main" id="{913496D3-4182-4D80-9A16-89DBB740861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a:extLst>
                  <a:ext uri="{FF2B5EF4-FFF2-40B4-BE49-F238E27FC236}">
                    <a16:creationId xmlns:a16="http://schemas.microsoft.com/office/drawing/2014/main" id="{088D4C91-F0F7-4549-B54A-CC855FD3A78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1" name="Straight Connector 280">
                <a:extLst>
                  <a:ext uri="{FF2B5EF4-FFF2-40B4-BE49-F238E27FC236}">
                    <a16:creationId xmlns:a16="http://schemas.microsoft.com/office/drawing/2014/main" id="{84885948-783E-4197-B942-2DDCD542EA6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a:extLst>
                  <a:ext uri="{FF2B5EF4-FFF2-40B4-BE49-F238E27FC236}">
                    <a16:creationId xmlns:a16="http://schemas.microsoft.com/office/drawing/2014/main" id="{2837E330-008B-45A6-98A5-CE7D6FBBE1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a:extLst>
                  <a:ext uri="{FF2B5EF4-FFF2-40B4-BE49-F238E27FC236}">
                    <a16:creationId xmlns:a16="http://schemas.microsoft.com/office/drawing/2014/main" id="{DD807602-B947-4984-8017-D89F3B0ADBA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a:extLst>
                  <a:ext uri="{FF2B5EF4-FFF2-40B4-BE49-F238E27FC236}">
                    <a16:creationId xmlns:a16="http://schemas.microsoft.com/office/drawing/2014/main" id="{57AA37C4-9C24-41F1-98CA-BBD9BE15956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a:extLst>
                  <a:ext uri="{FF2B5EF4-FFF2-40B4-BE49-F238E27FC236}">
                    <a16:creationId xmlns:a16="http://schemas.microsoft.com/office/drawing/2014/main" id="{692CF8CD-056F-4556-939F-1EFF0FECEC1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a:extLst>
                  <a:ext uri="{FF2B5EF4-FFF2-40B4-BE49-F238E27FC236}">
                    <a16:creationId xmlns:a16="http://schemas.microsoft.com/office/drawing/2014/main" id="{A29F3FAC-18B2-4886-9A93-44B7AD01DF6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a:extLst>
                  <a:ext uri="{FF2B5EF4-FFF2-40B4-BE49-F238E27FC236}">
                    <a16:creationId xmlns:a16="http://schemas.microsoft.com/office/drawing/2014/main" id="{35B536E5-4149-49B5-8119-04FF4A5ACF3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a:extLst>
                  <a:ext uri="{FF2B5EF4-FFF2-40B4-BE49-F238E27FC236}">
                    <a16:creationId xmlns:a16="http://schemas.microsoft.com/office/drawing/2014/main" id="{4A2B8B6A-D5D3-4DAA-AB4B-A1C1086B408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a:extLst>
                  <a:ext uri="{FF2B5EF4-FFF2-40B4-BE49-F238E27FC236}">
                    <a16:creationId xmlns:a16="http://schemas.microsoft.com/office/drawing/2014/main" id="{F8E4C672-BE9E-4026-992B-B2FE6C13618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0" name="Straight Connector 289">
                <a:extLst>
                  <a:ext uri="{FF2B5EF4-FFF2-40B4-BE49-F238E27FC236}">
                    <a16:creationId xmlns:a16="http://schemas.microsoft.com/office/drawing/2014/main" id="{AC36DA4E-F1E7-4B68-ADA1-4F132BDCF23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1" name="Straight Connector 290">
                <a:extLst>
                  <a:ext uri="{FF2B5EF4-FFF2-40B4-BE49-F238E27FC236}">
                    <a16:creationId xmlns:a16="http://schemas.microsoft.com/office/drawing/2014/main" id="{EB5D2532-6A77-4DE1-8BB0-37AA33FD9F2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a:extLst>
                  <a:ext uri="{FF2B5EF4-FFF2-40B4-BE49-F238E27FC236}">
                    <a16:creationId xmlns:a16="http://schemas.microsoft.com/office/drawing/2014/main" id="{BF234A36-BE57-450D-BDA2-AD70152CF5C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3" name="Straight Connector 292">
                <a:extLst>
                  <a:ext uri="{FF2B5EF4-FFF2-40B4-BE49-F238E27FC236}">
                    <a16:creationId xmlns:a16="http://schemas.microsoft.com/office/drawing/2014/main" id="{D461473E-1290-4BD0-B4DF-3C95DCE0F61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4" name="Straight Connector 293">
                <a:extLst>
                  <a:ext uri="{FF2B5EF4-FFF2-40B4-BE49-F238E27FC236}">
                    <a16:creationId xmlns:a16="http://schemas.microsoft.com/office/drawing/2014/main" id="{50325318-A62D-4427-B613-AF5E076E3D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5" name="Straight Connector 294">
                <a:extLst>
                  <a:ext uri="{FF2B5EF4-FFF2-40B4-BE49-F238E27FC236}">
                    <a16:creationId xmlns:a16="http://schemas.microsoft.com/office/drawing/2014/main" id="{3F928DB9-6B46-43EF-A7CF-C4B9830CA51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6" name="Straight Connector 295">
                <a:extLst>
                  <a:ext uri="{FF2B5EF4-FFF2-40B4-BE49-F238E27FC236}">
                    <a16:creationId xmlns:a16="http://schemas.microsoft.com/office/drawing/2014/main" id="{BA011901-65F6-4D44-BD40-744878B6B2D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7" name="Straight Connector 296">
                <a:extLst>
                  <a:ext uri="{FF2B5EF4-FFF2-40B4-BE49-F238E27FC236}">
                    <a16:creationId xmlns:a16="http://schemas.microsoft.com/office/drawing/2014/main" id="{E838496B-B788-4873-9E1C-9B4442984E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8" name="Straight Connector 297">
                <a:extLst>
                  <a:ext uri="{FF2B5EF4-FFF2-40B4-BE49-F238E27FC236}">
                    <a16:creationId xmlns:a16="http://schemas.microsoft.com/office/drawing/2014/main" id="{A15262F7-23A5-4A6B-BD2C-44CF82ECDEE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9" name="Straight Connector 298">
                <a:extLst>
                  <a:ext uri="{FF2B5EF4-FFF2-40B4-BE49-F238E27FC236}">
                    <a16:creationId xmlns:a16="http://schemas.microsoft.com/office/drawing/2014/main" id="{B5857A42-75EB-4FF2-AF41-2D612A687D3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0" name="Straight Connector 299">
                <a:extLst>
                  <a:ext uri="{FF2B5EF4-FFF2-40B4-BE49-F238E27FC236}">
                    <a16:creationId xmlns:a16="http://schemas.microsoft.com/office/drawing/2014/main" id="{3FC449E1-9573-406B-A201-3E897E668A4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1" name="Straight Connector 300">
                <a:extLst>
                  <a:ext uri="{FF2B5EF4-FFF2-40B4-BE49-F238E27FC236}">
                    <a16:creationId xmlns:a16="http://schemas.microsoft.com/office/drawing/2014/main" id="{71001847-954F-46EC-97E7-E38732517B9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2" name="Straight Connector 301">
                <a:extLst>
                  <a:ext uri="{FF2B5EF4-FFF2-40B4-BE49-F238E27FC236}">
                    <a16:creationId xmlns:a16="http://schemas.microsoft.com/office/drawing/2014/main" id="{F3B040FD-D427-4F90-8CFC-D4295224879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a:extLst>
                  <a:ext uri="{FF2B5EF4-FFF2-40B4-BE49-F238E27FC236}">
                    <a16:creationId xmlns:a16="http://schemas.microsoft.com/office/drawing/2014/main" id="{975C627A-78ED-4D2B-9F9E-26BE2C0A750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a:extLst>
                  <a:ext uri="{FF2B5EF4-FFF2-40B4-BE49-F238E27FC236}">
                    <a16:creationId xmlns:a16="http://schemas.microsoft.com/office/drawing/2014/main" id="{2523831A-B9F1-40EF-B113-873BEFA6609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5" name="Straight Connector 304">
                <a:extLst>
                  <a:ext uri="{FF2B5EF4-FFF2-40B4-BE49-F238E27FC236}">
                    <a16:creationId xmlns:a16="http://schemas.microsoft.com/office/drawing/2014/main" id="{07483313-610C-403C-811D-EE70A78046D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a:extLst>
                  <a:ext uri="{FF2B5EF4-FFF2-40B4-BE49-F238E27FC236}">
                    <a16:creationId xmlns:a16="http://schemas.microsoft.com/office/drawing/2014/main" id="{E1CE5A29-BB15-441C-B3CD-3D3EE2163DA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a:extLst>
                  <a:ext uri="{FF2B5EF4-FFF2-40B4-BE49-F238E27FC236}">
                    <a16:creationId xmlns:a16="http://schemas.microsoft.com/office/drawing/2014/main" id="{E476D005-3155-4DEF-88DE-068B497DED9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a:extLst>
                  <a:ext uri="{FF2B5EF4-FFF2-40B4-BE49-F238E27FC236}">
                    <a16:creationId xmlns:a16="http://schemas.microsoft.com/office/drawing/2014/main" id="{2628975E-6165-407B-8A45-7F23746BCC6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a:extLst>
                  <a:ext uri="{FF2B5EF4-FFF2-40B4-BE49-F238E27FC236}">
                    <a16:creationId xmlns:a16="http://schemas.microsoft.com/office/drawing/2014/main" id="{6A69F000-3171-47D5-8EFE-4F201716C0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0" name="Straight Connector 309">
                <a:extLst>
                  <a:ext uri="{FF2B5EF4-FFF2-40B4-BE49-F238E27FC236}">
                    <a16:creationId xmlns:a16="http://schemas.microsoft.com/office/drawing/2014/main" id="{60092325-1C07-4FBC-9C9C-42244C9B9DC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1" name="Straight Connector 310">
                <a:extLst>
                  <a:ext uri="{FF2B5EF4-FFF2-40B4-BE49-F238E27FC236}">
                    <a16:creationId xmlns:a16="http://schemas.microsoft.com/office/drawing/2014/main" id="{2A33CB00-75FF-4DFF-9D6A-CEF5EA2E260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a:extLst>
                  <a:ext uri="{FF2B5EF4-FFF2-40B4-BE49-F238E27FC236}">
                    <a16:creationId xmlns:a16="http://schemas.microsoft.com/office/drawing/2014/main" id="{139B85FF-580E-435C-8523-23A0352695B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a:extLst>
                  <a:ext uri="{FF2B5EF4-FFF2-40B4-BE49-F238E27FC236}">
                    <a16:creationId xmlns:a16="http://schemas.microsoft.com/office/drawing/2014/main" id="{C53E7419-AF0F-4B69-88BF-853EDC328C5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4" name="Straight Connector 313">
                <a:extLst>
                  <a:ext uri="{FF2B5EF4-FFF2-40B4-BE49-F238E27FC236}">
                    <a16:creationId xmlns:a16="http://schemas.microsoft.com/office/drawing/2014/main" id="{052C8AEF-9C9D-4737-BA0F-DBB3BF0C04C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a:extLst>
                  <a:ext uri="{FF2B5EF4-FFF2-40B4-BE49-F238E27FC236}">
                    <a16:creationId xmlns:a16="http://schemas.microsoft.com/office/drawing/2014/main" id="{6ADDDBC2-F0DB-4038-98D0-B38749D8C0E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6" name="Straight Connector 315">
                <a:extLst>
                  <a:ext uri="{FF2B5EF4-FFF2-40B4-BE49-F238E27FC236}">
                    <a16:creationId xmlns:a16="http://schemas.microsoft.com/office/drawing/2014/main" id="{E5F14C72-98E5-4A6C-BA03-5E105AA4D4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7" name="Straight Connector 316">
                <a:extLst>
                  <a:ext uri="{FF2B5EF4-FFF2-40B4-BE49-F238E27FC236}">
                    <a16:creationId xmlns:a16="http://schemas.microsoft.com/office/drawing/2014/main" id="{9ACEF013-464E-44D2-9B83-863E69077E1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8" name="Straight Connector 317">
                <a:extLst>
                  <a:ext uri="{FF2B5EF4-FFF2-40B4-BE49-F238E27FC236}">
                    <a16:creationId xmlns:a16="http://schemas.microsoft.com/office/drawing/2014/main" id="{3141F09F-05CE-4CE9-9F5A-861FBC31A83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9" name="Straight Connector 318">
                <a:extLst>
                  <a:ext uri="{FF2B5EF4-FFF2-40B4-BE49-F238E27FC236}">
                    <a16:creationId xmlns:a16="http://schemas.microsoft.com/office/drawing/2014/main" id="{7ED70A3C-4B21-4941-9F11-00A51A748A0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a:extLst>
                  <a:ext uri="{FF2B5EF4-FFF2-40B4-BE49-F238E27FC236}">
                    <a16:creationId xmlns:a16="http://schemas.microsoft.com/office/drawing/2014/main" id="{11927814-33EF-4FBA-95F7-4138C1C7CE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1" name="Straight Connector 320">
                <a:extLst>
                  <a:ext uri="{FF2B5EF4-FFF2-40B4-BE49-F238E27FC236}">
                    <a16:creationId xmlns:a16="http://schemas.microsoft.com/office/drawing/2014/main" id="{F4D2B900-3BAC-4EE3-AB6E-9F3212F4DCA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2" name="Straight Connector 321">
                <a:extLst>
                  <a:ext uri="{FF2B5EF4-FFF2-40B4-BE49-F238E27FC236}">
                    <a16:creationId xmlns:a16="http://schemas.microsoft.com/office/drawing/2014/main" id="{FB00017B-AD65-4759-8A6A-B03C70E07BA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3" name="Straight Connector 322">
                <a:extLst>
                  <a:ext uri="{FF2B5EF4-FFF2-40B4-BE49-F238E27FC236}">
                    <a16:creationId xmlns:a16="http://schemas.microsoft.com/office/drawing/2014/main" id="{22C4A8E2-640F-4D30-99EC-A2D2B0FD6E5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4" name="Straight Connector 323">
                <a:extLst>
                  <a:ext uri="{FF2B5EF4-FFF2-40B4-BE49-F238E27FC236}">
                    <a16:creationId xmlns:a16="http://schemas.microsoft.com/office/drawing/2014/main" id="{9492085E-DF05-4380-B8C2-93832478CFE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5" name="Straight Connector 324">
                <a:extLst>
                  <a:ext uri="{FF2B5EF4-FFF2-40B4-BE49-F238E27FC236}">
                    <a16:creationId xmlns:a16="http://schemas.microsoft.com/office/drawing/2014/main" id="{49750F82-33DB-42EE-B31F-CC5DE7EBA1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6" name="Straight Connector 325">
                <a:extLst>
                  <a:ext uri="{FF2B5EF4-FFF2-40B4-BE49-F238E27FC236}">
                    <a16:creationId xmlns:a16="http://schemas.microsoft.com/office/drawing/2014/main" id="{60B9848F-8B4C-4440-9BF6-98A4F3F72C0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a:extLst>
                  <a:ext uri="{FF2B5EF4-FFF2-40B4-BE49-F238E27FC236}">
                    <a16:creationId xmlns:a16="http://schemas.microsoft.com/office/drawing/2014/main" id="{E7AA0900-78F5-4163-807F-3DEE6DCBB10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a:extLst>
                  <a:ext uri="{FF2B5EF4-FFF2-40B4-BE49-F238E27FC236}">
                    <a16:creationId xmlns:a16="http://schemas.microsoft.com/office/drawing/2014/main" id="{0F627689-9632-474B-B3A8-EC1A82A36E6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a:extLst>
                  <a:ext uri="{FF2B5EF4-FFF2-40B4-BE49-F238E27FC236}">
                    <a16:creationId xmlns:a16="http://schemas.microsoft.com/office/drawing/2014/main" id="{71C6CB03-F81D-48A2-BF05-98D4EF2CC2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0" name="Straight Connector 329">
                <a:extLst>
                  <a:ext uri="{FF2B5EF4-FFF2-40B4-BE49-F238E27FC236}">
                    <a16:creationId xmlns:a16="http://schemas.microsoft.com/office/drawing/2014/main" id="{12FB4D2F-4789-48A1-A4AA-F318ED2BA5B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1" name="Straight Connector 330">
                <a:extLst>
                  <a:ext uri="{FF2B5EF4-FFF2-40B4-BE49-F238E27FC236}">
                    <a16:creationId xmlns:a16="http://schemas.microsoft.com/office/drawing/2014/main" id="{64B8907A-2A80-490C-AACF-678CA6DE19D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a:extLst>
                  <a:ext uri="{FF2B5EF4-FFF2-40B4-BE49-F238E27FC236}">
                    <a16:creationId xmlns:a16="http://schemas.microsoft.com/office/drawing/2014/main" id="{A175CCF3-4796-4C76-A92E-B495335FB45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a:extLst>
                  <a:ext uri="{FF2B5EF4-FFF2-40B4-BE49-F238E27FC236}">
                    <a16:creationId xmlns:a16="http://schemas.microsoft.com/office/drawing/2014/main" id="{8CFC6D15-64F3-449C-8C0B-3FCB2976D2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a:extLst>
                  <a:ext uri="{FF2B5EF4-FFF2-40B4-BE49-F238E27FC236}">
                    <a16:creationId xmlns:a16="http://schemas.microsoft.com/office/drawing/2014/main" id="{008AA4A6-DD28-4235-AAE3-CC28DF83430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5" name="Straight Connector 334">
                <a:extLst>
                  <a:ext uri="{FF2B5EF4-FFF2-40B4-BE49-F238E27FC236}">
                    <a16:creationId xmlns:a16="http://schemas.microsoft.com/office/drawing/2014/main" id="{3D393E8B-AAB8-4606-A4FA-815EDABDD12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a:extLst>
                  <a:ext uri="{FF2B5EF4-FFF2-40B4-BE49-F238E27FC236}">
                    <a16:creationId xmlns:a16="http://schemas.microsoft.com/office/drawing/2014/main" id="{8BA7B770-7EB6-4AC1-B028-9C45DEE440E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a:extLst>
                  <a:ext uri="{FF2B5EF4-FFF2-40B4-BE49-F238E27FC236}">
                    <a16:creationId xmlns:a16="http://schemas.microsoft.com/office/drawing/2014/main" id="{D87B822C-3951-4E65-A45D-7160FAC3FD0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8" name="Straight Connector 337">
                <a:extLst>
                  <a:ext uri="{FF2B5EF4-FFF2-40B4-BE49-F238E27FC236}">
                    <a16:creationId xmlns:a16="http://schemas.microsoft.com/office/drawing/2014/main" id="{54B9CDF0-DC54-4868-B60A-6840FDE6A29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9" name="Straight Connector 338">
                <a:extLst>
                  <a:ext uri="{FF2B5EF4-FFF2-40B4-BE49-F238E27FC236}">
                    <a16:creationId xmlns:a16="http://schemas.microsoft.com/office/drawing/2014/main" id="{3706BEC8-029B-4E0F-A55F-A552E1DE26C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id="{25EBA5EB-4807-4E96-BA08-B6B74AE0405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a:extLst>
                  <a:ext uri="{FF2B5EF4-FFF2-40B4-BE49-F238E27FC236}">
                    <a16:creationId xmlns:a16="http://schemas.microsoft.com/office/drawing/2014/main" id="{5548885E-CABE-42B5-B06A-1E6B9B19811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grpSp>
      <p:sp>
        <p:nvSpPr>
          <p:cNvPr id="6" name="Content Placeholder 5">
            <a:extLst>
              <a:ext uri="{FF2B5EF4-FFF2-40B4-BE49-F238E27FC236}">
                <a16:creationId xmlns:a16="http://schemas.microsoft.com/office/drawing/2014/main" id="{6DD2D3A1-08C2-E751-3CD5-13E1537C99CC}"/>
              </a:ext>
            </a:extLst>
          </p:cNvPr>
          <p:cNvSpPr>
            <a:spLocks noGrp="1"/>
          </p:cNvSpPr>
          <p:nvPr>
            <p:ph idx="1"/>
          </p:nvPr>
        </p:nvSpPr>
        <p:spPr>
          <a:xfrm>
            <a:off x="425419" y="2098835"/>
            <a:ext cx="10154720" cy="2222515"/>
          </a:xfrm>
        </p:spPr>
        <p:txBody>
          <a:bodyPr>
            <a:noAutofit/>
          </a:bodyPr>
          <a:lstStyle/>
          <a:p>
            <a:pPr marL="342900" indent="-342900">
              <a:buAutoNum type="arabicPeriod"/>
            </a:pPr>
            <a:r>
              <a:rPr lang="en-US" dirty="0">
                <a:latin typeface="Times New Roman" panose="02020603050405020304" pitchFamily="18" charset="0"/>
                <a:ea typeface="Times New Roman" panose="02020603050405020304" pitchFamily="18" charset="0"/>
              </a:rPr>
              <a:t>L</a:t>
            </a:r>
            <a:r>
              <a:rPr lang="en-US" dirty="0">
                <a:effectLst/>
                <a:latin typeface="Times New Roman" panose="02020603050405020304" pitchFamily="18" charset="0"/>
                <a:ea typeface="Times New Roman" panose="02020603050405020304" pitchFamily="18" charset="0"/>
              </a:rPr>
              <a:t>IFE STORIES OF</a:t>
            </a:r>
            <a:r>
              <a:rPr lang="en-US" spc="-20" dirty="0">
                <a:effectLst/>
                <a:latin typeface="Times New Roman" panose="02020603050405020304" pitchFamily="18" charset="0"/>
                <a:ea typeface="Times New Roman" panose="02020603050405020304" pitchFamily="18" charset="0"/>
              </a:rPr>
              <a:t> </a:t>
            </a:r>
            <a:r>
              <a:rPr lang="en-US" dirty="0">
                <a:effectLst/>
                <a:latin typeface="Times New Roman" panose="02020603050405020304" pitchFamily="18" charset="0"/>
                <a:ea typeface="Times New Roman" panose="02020603050405020304" pitchFamily="18" charset="0"/>
              </a:rPr>
              <a:t>RENOWNED INNOVATORS SUCH </a:t>
            </a:r>
            <a:r>
              <a:rPr lang="en-US" spc="-10" dirty="0">
                <a:effectLst/>
                <a:latin typeface="Times New Roman" panose="02020603050405020304" pitchFamily="18" charset="0"/>
                <a:ea typeface="Times New Roman" panose="02020603050405020304" pitchFamily="18" charset="0"/>
              </a:rPr>
              <a:t>AS</a:t>
            </a:r>
            <a:r>
              <a:rPr lang="en-US" spc="-65" dirty="0">
                <a:effectLst/>
                <a:latin typeface="Times New Roman" panose="02020603050405020304" pitchFamily="18" charset="0"/>
                <a:ea typeface="Times New Roman" panose="02020603050405020304" pitchFamily="18" charset="0"/>
              </a:rPr>
              <a:t> </a:t>
            </a:r>
            <a:r>
              <a:rPr lang="en-US" spc="-10" dirty="0">
                <a:effectLst/>
                <a:latin typeface="Times New Roman" panose="02020603050405020304" pitchFamily="18" charset="0"/>
                <a:ea typeface="Times New Roman" panose="02020603050405020304" pitchFamily="18" charset="0"/>
              </a:rPr>
              <a:t>TILAK</a:t>
            </a:r>
            <a:r>
              <a:rPr lang="en-US" spc="-65" dirty="0">
                <a:effectLst/>
                <a:latin typeface="Times New Roman" panose="02020603050405020304" pitchFamily="18" charset="0"/>
                <a:ea typeface="Times New Roman" panose="02020603050405020304" pitchFamily="18" charset="0"/>
              </a:rPr>
              <a:t> </a:t>
            </a:r>
            <a:r>
              <a:rPr lang="en-US" spc="-10" dirty="0">
                <a:effectLst/>
                <a:latin typeface="Times New Roman" panose="02020603050405020304" pitchFamily="18" charset="0"/>
                <a:ea typeface="Times New Roman" panose="02020603050405020304" pitchFamily="18" charset="0"/>
              </a:rPr>
              <a:t>MEHTA,</a:t>
            </a:r>
            <a:r>
              <a:rPr lang="en-US" spc="-65" dirty="0">
                <a:effectLst/>
                <a:latin typeface="Times New Roman" panose="02020603050405020304" pitchFamily="18" charset="0"/>
                <a:ea typeface="Times New Roman" panose="02020603050405020304" pitchFamily="18" charset="0"/>
              </a:rPr>
              <a:t> </a:t>
            </a:r>
            <a:r>
              <a:rPr lang="en-US" spc="-10" dirty="0">
                <a:effectLst/>
                <a:latin typeface="Times New Roman" panose="02020603050405020304" pitchFamily="18" charset="0"/>
                <a:ea typeface="Times New Roman" panose="02020603050405020304" pitchFamily="18" charset="0"/>
              </a:rPr>
              <a:t>JAMES</a:t>
            </a:r>
            <a:r>
              <a:rPr lang="en-US" spc="-30" dirty="0">
                <a:effectLst/>
                <a:latin typeface="Times New Roman" panose="02020603050405020304" pitchFamily="18" charset="0"/>
                <a:ea typeface="Times New Roman" panose="02020603050405020304" pitchFamily="18" charset="0"/>
              </a:rPr>
              <a:t> </a:t>
            </a:r>
            <a:r>
              <a:rPr lang="en-US" spc="-10" dirty="0">
                <a:effectLst/>
                <a:latin typeface="Times New Roman" panose="02020603050405020304" pitchFamily="18" charset="0"/>
                <a:ea typeface="Times New Roman" panose="02020603050405020304" pitchFamily="18" charset="0"/>
              </a:rPr>
              <a:t>WATT,</a:t>
            </a:r>
            <a:r>
              <a:rPr lang="en-US" spc="-30" dirty="0">
                <a:effectLst/>
                <a:latin typeface="Times New Roman" panose="02020603050405020304" pitchFamily="18" charset="0"/>
                <a:ea typeface="Times New Roman" panose="02020603050405020304" pitchFamily="18" charset="0"/>
              </a:rPr>
              <a:t> </a:t>
            </a:r>
            <a:r>
              <a:rPr lang="en-US" spc="-10" dirty="0">
                <a:effectLst/>
                <a:latin typeface="Times New Roman" panose="02020603050405020304" pitchFamily="18" charset="0"/>
                <a:ea typeface="Times New Roman" panose="02020603050405020304" pitchFamily="18" charset="0"/>
              </a:rPr>
              <a:t>AND</a:t>
            </a:r>
            <a:r>
              <a:rPr lang="en-US" spc="-50" dirty="0">
                <a:latin typeface="Times New Roman" panose="02020603050405020304" pitchFamily="18" charset="0"/>
                <a:ea typeface="Times New Roman" panose="02020603050405020304" pitchFamily="18" charset="0"/>
              </a:rPr>
              <a:t> </a:t>
            </a:r>
            <a:r>
              <a:rPr lang="en-US" spc="-10" dirty="0">
                <a:effectLst/>
                <a:latin typeface="Times New Roman" panose="02020603050405020304" pitchFamily="18" charset="0"/>
                <a:ea typeface="Times New Roman" panose="02020603050405020304" pitchFamily="18" charset="0"/>
              </a:rPr>
              <a:t>ELI</a:t>
            </a:r>
            <a:r>
              <a:rPr lang="en-US" spc="-65" dirty="0">
                <a:effectLst/>
                <a:latin typeface="Times New Roman" panose="02020603050405020304" pitchFamily="18" charset="0"/>
                <a:ea typeface="Times New Roman" panose="02020603050405020304" pitchFamily="18" charset="0"/>
              </a:rPr>
              <a:t> </a:t>
            </a:r>
            <a:r>
              <a:rPr lang="en-US" spc="-10" dirty="0">
                <a:effectLst/>
                <a:latin typeface="Times New Roman" panose="02020603050405020304" pitchFamily="18" charset="0"/>
                <a:ea typeface="Times New Roman" panose="02020603050405020304" pitchFamily="18" charset="0"/>
              </a:rPr>
              <a:t>WHITNEY: </a:t>
            </a:r>
          </a:p>
          <a:p>
            <a:pPr marL="342900" indent="-342900">
              <a:buAutoNum type="arabicPeriod"/>
            </a:pPr>
            <a:endParaRPr lang="en-US" spc="-10" dirty="0">
              <a:effectLst/>
              <a:latin typeface="Times New Roman" panose="02020603050405020304" pitchFamily="18" charset="0"/>
              <a:ea typeface="Times New Roman" panose="02020603050405020304" pitchFamily="18" charset="0"/>
            </a:endParaRPr>
          </a:p>
          <a:p>
            <a:pPr marL="0" indent="0">
              <a:buNone/>
            </a:pPr>
            <a:r>
              <a:rPr lang="en-US" spc="-10" dirty="0">
                <a:latin typeface="Times New Roman" panose="02020603050405020304" pitchFamily="18" charset="0"/>
                <a:ea typeface="Times New Roman" panose="02020603050405020304" pitchFamily="18" charset="0"/>
              </a:rPr>
              <a:t>	</a:t>
            </a:r>
            <a:r>
              <a:rPr lang="en-US" spc="-10" dirty="0">
                <a:effectLst/>
                <a:latin typeface="Times New Roman" panose="02020603050405020304" pitchFamily="18" charset="0"/>
                <a:ea typeface="Times New Roman" panose="02020603050405020304" pitchFamily="18" charset="0"/>
              </a:rPr>
              <a:t> KEY TAKEWAYS:</a:t>
            </a:r>
          </a:p>
          <a:p>
            <a:pPr marL="0" indent="0">
              <a:buNone/>
            </a:pPr>
            <a:r>
              <a:rPr lang="en-US" spc="-10" dirty="0">
                <a:latin typeface="Times New Roman" panose="02020603050405020304" pitchFamily="18" charset="0"/>
                <a:ea typeface="Times New Roman" panose="02020603050405020304" pitchFamily="18" charset="0"/>
              </a:rPr>
              <a:t>                  - LEARN TO TAKE RISKS.</a:t>
            </a:r>
          </a:p>
          <a:p>
            <a:pPr marL="0" indent="0">
              <a:buNone/>
            </a:pPr>
            <a:r>
              <a:rPr lang="en-US" spc="-10" dirty="0">
                <a:effectLst/>
                <a:latin typeface="Times New Roman" panose="02020603050405020304" pitchFamily="18" charset="0"/>
                <a:ea typeface="Times New Roman" panose="02020603050405020304" pitchFamily="18" charset="0"/>
              </a:rPr>
              <a:t>                  - LEARN TO MANAGE SET</a:t>
            </a:r>
            <a:r>
              <a:rPr lang="en-US" spc="-10" dirty="0">
                <a:latin typeface="Times New Roman" panose="02020603050405020304" pitchFamily="18" charset="0"/>
                <a:ea typeface="Times New Roman" panose="02020603050405020304" pitchFamily="18" charset="0"/>
              </a:rPr>
              <a:t>BACKS.</a:t>
            </a:r>
            <a:endParaRPr lang="en-US" spc="-10" dirty="0">
              <a:effectLst/>
              <a:latin typeface="Times New Roman" panose="02020603050405020304" pitchFamily="18" charset="0"/>
              <a:ea typeface="Times New Roman" panose="02020603050405020304" pitchFamily="18" charset="0"/>
            </a:endParaRPr>
          </a:p>
          <a:p>
            <a:pPr marL="0" indent="0">
              <a:buNone/>
            </a:pPr>
            <a:endParaRPr lang="en-US" spc="-10" dirty="0">
              <a:effectLst/>
              <a:latin typeface="Times New Roman" panose="02020603050405020304" pitchFamily="18" charset="0"/>
              <a:ea typeface="Times New Roman" panose="02020603050405020304" pitchFamily="18" charset="0"/>
            </a:endParaRPr>
          </a:p>
          <a:p>
            <a:pPr marL="0" indent="0">
              <a:buNone/>
            </a:pPr>
            <a:r>
              <a:rPr lang="en-US" spc="-10" dirty="0">
                <a:effectLst/>
                <a:latin typeface="Times New Roman" panose="02020603050405020304" pitchFamily="18" charset="0"/>
                <a:ea typeface="Times New Roman" panose="02020603050405020304" pitchFamily="18" charset="0"/>
              </a:rPr>
              <a:t>        </a:t>
            </a:r>
          </a:p>
          <a:p>
            <a:pPr marL="342900" indent="-342900">
              <a:buAutoNum type="arabicPeriod"/>
            </a:pPr>
            <a:endParaRPr lang="en-IN" dirty="0"/>
          </a:p>
        </p:txBody>
      </p:sp>
      <p:pic>
        <p:nvPicPr>
          <p:cNvPr id="10" name="Picture 9">
            <a:extLst>
              <a:ext uri="{FF2B5EF4-FFF2-40B4-BE49-F238E27FC236}">
                <a16:creationId xmlns:a16="http://schemas.microsoft.com/office/drawing/2014/main" id="{BBCEB12C-EC17-CE0F-6FC0-C492B095B2BC}"/>
              </a:ext>
            </a:extLst>
          </p:cNvPr>
          <p:cNvPicPr>
            <a:picLocks noChangeAspect="1"/>
          </p:cNvPicPr>
          <p:nvPr/>
        </p:nvPicPr>
        <p:blipFill>
          <a:blip r:embed="rId4"/>
          <a:stretch>
            <a:fillRect/>
          </a:stretch>
        </p:blipFill>
        <p:spPr>
          <a:xfrm>
            <a:off x="6283718" y="4168608"/>
            <a:ext cx="4780499" cy="2339928"/>
          </a:xfrm>
          <a:prstGeom prst="rect">
            <a:avLst/>
          </a:prstGeom>
        </p:spPr>
      </p:pic>
      <p:pic>
        <p:nvPicPr>
          <p:cNvPr id="11" name="Picture 10">
            <a:extLst>
              <a:ext uri="{FF2B5EF4-FFF2-40B4-BE49-F238E27FC236}">
                <a16:creationId xmlns:a16="http://schemas.microsoft.com/office/drawing/2014/main" id="{64C9A3FF-1582-ADCB-D504-9A6898C92C42}"/>
              </a:ext>
            </a:extLst>
          </p:cNvPr>
          <p:cNvPicPr>
            <a:picLocks noChangeAspect="1"/>
          </p:cNvPicPr>
          <p:nvPr/>
        </p:nvPicPr>
        <p:blipFill>
          <a:blip r:embed="rId5"/>
          <a:stretch>
            <a:fillRect/>
          </a:stretch>
        </p:blipFill>
        <p:spPr>
          <a:xfrm>
            <a:off x="566924" y="4192273"/>
            <a:ext cx="4776919" cy="2330573"/>
          </a:xfrm>
          <a:prstGeom prst="rect">
            <a:avLst/>
          </a:prstGeom>
        </p:spPr>
      </p:pic>
    </p:spTree>
    <p:extLst>
      <p:ext uri="{BB962C8B-B14F-4D97-AF65-F5344CB8AC3E}">
        <p14:creationId xmlns:p14="http://schemas.microsoft.com/office/powerpoint/2010/main" val="29138249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276F04D-68D6-8CDE-A8FE-D1E8B5627241}"/>
              </a:ext>
            </a:extLst>
          </p:cNvPr>
          <p:cNvSpPr>
            <a:spLocks noGrp="1"/>
          </p:cNvSpPr>
          <p:nvPr>
            <p:ph idx="1"/>
          </p:nvPr>
        </p:nvSpPr>
        <p:spPr>
          <a:xfrm>
            <a:off x="685801" y="529835"/>
            <a:ext cx="10643460" cy="3512776"/>
          </a:xfrm>
        </p:spPr>
        <p:txBody>
          <a:bodyPr>
            <a:normAutofit/>
          </a:bodyPr>
          <a:lstStyle/>
          <a:p>
            <a:pPr marL="0" indent="0">
              <a:buNone/>
            </a:pPr>
            <a:r>
              <a:rPr lang="en-IN" dirty="0">
                <a:latin typeface="Times New Roman" panose="02020603050405020304" pitchFamily="18" charset="0"/>
                <a:cs typeface="Times New Roman" panose="02020603050405020304" pitchFamily="18" charset="0"/>
              </a:rPr>
              <a:t>2. PICK AND SPEAK</a:t>
            </a:r>
          </a:p>
          <a:p>
            <a:pPr marL="0" indent="0">
              <a:buNone/>
            </a:pPr>
            <a:endParaRPr lang="en-IN" dirty="0">
              <a:latin typeface="Times New Roman" panose="02020603050405020304" pitchFamily="18" charset="0"/>
              <a:cs typeface="Times New Roman" panose="02020603050405020304" pitchFamily="18" charset="0"/>
            </a:endParaRPr>
          </a:p>
          <a:p>
            <a:pPr marL="0" indent="0">
              <a:buNone/>
            </a:pPr>
            <a:r>
              <a:rPr lang="en-IN" dirty="0">
                <a:latin typeface="Times New Roman" panose="02020603050405020304" pitchFamily="18" charset="0"/>
                <a:cs typeface="Times New Roman" panose="02020603050405020304" pitchFamily="18" charset="0"/>
              </a:rPr>
              <a:t>	KEY TAKEAWAYS:</a:t>
            </a:r>
          </a:p>
          <a:p>
            <a:pPr marL="457200" lvl="1" indent="0">
              <a:spcBef>
                <a:spcPts val="925"/>
              </a:spcBef>
              <a:spcAft>
                <a:spcPts val="0"/>
              </a:spcAft>
              <a:buSzPts val="1200"/>
              <a:buNone/>
              <a:tabLst>
                <a:tab pos="787400" algn="l"/>
              </a:tabLst>
            </a:pPr>
            <a:r>
              <a:rPr lang="en-IN" sz="18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PURPOSE: DEVELOP CONFIDENCE AND PROFESSIONALISM IN SPEAKING.</a:t>
            </a:r>
            <a:endParaRPr lang="en-IN" sz="1800" dirty="0">
              <a:latin typeface="Times New Roman" panose="02020603050405020304" pitchFamily="18" charset="0"/>
              <a:cs typeface="Times New Roman" panose="02020603050405020304" pitchFamily="18" charset="0"/>
            </a:endParaRPr>
          </a:p>
          <a:p>
            <a:pPr marL="914400" lvl="2" indent="0">
              <a:spcBef>
                <a:spcPts val="925"/>
              </a:spcBef>
              <a:spcAft>
                <a:spcPts val="0"/>
              </a:spcAft>
              <a:buSzPts val="1200"/>
              <a:buNone/>
              <a:tabLst>
                <a:tab pos="787400" algn="l"/>
              </a:tabLst>
            </a:pPr>
            <a:r>
              <a:rPr lang="en-US" sz="1800" dirty="0">
                <a:latin typeface="Times New Roman" panose="02020603050405020304" pitchFamily="18" charset="0"/>
                <a:cs typeface="Times New Roman" panose="02020603050405020304" pitchFamily="18" charset="0"/>
              </a:rPr>
              <a:t>-ACTIVITY: PARTICIPANTS ENGAGED IN IMPROMPTU SPEAKING ON VARIOUS TOPICS, FOSTERING PUBLIC SPEAKING SKILLS</a:t>
            </a:r>
          </a:p>
          <a:p>
            <a:pPr marL="914400" lvl="2" indent="0">
              <a:spcBef>
                <a:spcPts val="925"/>
              </a:spcBef>
              <a:spcAft>
                <a:spcPts val="0"/>
              </a:spcAft>
              <a:buSzPts val="1200"/>
              <a:buNone/>
              <a:tabLst>
                <a:tab pos="787400" algn="l"/>
              </a:tabLst>
            </a:pPr>
            <a:endParaRPr lang="en-US" sz="1800" dirty="0">
              <a:latin typeface="Times New Roman" panose="02020603050405020304" pitchFamily="18" charset="0"/>
              <a:cs typeface="Times New Roman" panose="02020603050405020304" pitchFamily="18" charset="0"/>
            </a:endParaRPr>
          </a:p>
          <a:p>
            <a:pPr marL="914400" lvl="2" indent="0">
              <a:spcBef>
                <a:spcPts val="925"/>
              </a:spcBef>
              <a:spcAft>
                <a:spcPts val="0"/>
              </a:spcAft>
              <a:buSzPts val="1200"/>
              <a:buNone/>
              <a:tabLst>
                <a:tab pos="787400" algn="l"/>
              </a:tabLst>
            </a:pPr>
            <a:endParaRPr lang="en-IN" sz="1800" dirty="0">
              <a:latin typeface="Times New Roman" panose="02020603050405020304" pitchFamily="18" charset="0"/>
              <a:cs typeface="Times New Roman" panose="02020603050405020304" pitchFamily="18" charset="0"/>
            </a:endParaRPr>
          </a:p>
          <a:p>
            <a:pPr marL="0" indent="0">
              <a:buNone/>
            </a:pPr>
            <a:r>
              <a:rPr lang="en-IN" dirty="0">
                <a:latin typeface="Times New Roman" panose="02020603050405020304" pitchFamily="18" charset="0"/>
                <a:cs typeface="Times New Roman" panose="02020603050405020304" pitchFamily="18" charset="0"/>
              </a:rPr>
              <a:t>		</a:t>
            </a:r>
          </a:p>
        </p:txBody>
      </p:sp>
      <p:pic>
        <p:nvPicPr>
          <p:cNvPr id="5" name="Picture 4">
            <a:extLst>
              <a:ext uri="{FF2B5EF4-FFF2-40B4-BE49-F238E27FC236}">
                <a16:creationId xmlns:a16="http://schemas.microsoft.com/office/drawing/2014/main" id="{222CEDE0-F8AB-8251-7027-283FEFBC7668}"/>
              </a:ext>
            </a:extLst>
          </p:cNvPr>
          <p:cNvPicPr>
            <a:picLocks noChangeAspect="1"/>
          </p:cNvPicPr>
          <p:nvPr/>
        </p:nvPicPr>
        <p:blipFill>
          <a:blip r:embed="rId2"/>
          <a:stretch>
            <a:fillRect/>
          </a:stretch>
        </p:blipFill>
        <p:spPr>
          <a:xfrm>
            <a:off x="4182227" y="3429000"/>
            <a:ext cx="3068805" cy="3068805"/>
          </a:xfrm>
          <a:prstGeom prst="rect">
            <a:avLst/>
          </a:prstGeom>
        </p:spPr>
      </p:pic>
    </p:spTree>
    <p:extLst>
      <p:ext uri="{BB962C8B-B14F-4D97-AF65-F5344CB8AC3E}">
        <p14:creationId xmlns:p14="http://schemas.microsoft.com/office/powerpoint/2010/main" val="3170399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3BABB-7BA9-E2ED-5550-5E4F37B9C60F}"/>
              </a:ext>
            </a:extLst>
          </p:cNvPr>
          <p:cNvSpPr>
            <a:spLocks noGrp="1"/>
          </p:cNvSpPr>
          <p:nvPr>
            <p:ph type="title"/>
          </p:nvPr>
        </p:nvSpPr>
        <p:spPr>
          <a:xfrm>
            <a:off x="344905" y="258176"/>
            <a:ext cx="11740415" cy="2987842"/>
          </a:xfrm>
        </p:spPr>
        <p:txBody>
          <a:bodyPr>
            <a:noAutofit/>
          </a:bodyPr>
          <a:lstStyle/>
          <a:p>
            <a:pPr marL="342900" lvl="0" indent="-342900">
              <a:tabLst>
                <a:tab pos="733425" algn="l"/>
              </a:tabLst>
            </a:pPr>
            <a:r>
              <a:rPr lang="en-US" sz="1800" spc="-10" dirty="0">
                <a:effectLst/>
                <a:latin typeface="Times New Roman" panose="02020603050405020304" pitchFamily="18" charset="0"/>
                <a:ea typeface="Times New Roman" panose="02020603050405020304" pitchFamily="18" charset="0"/>
              </a:rPr>
              <a:t>3.Teamwork</a:t>
            </a:r>
            <a:r>
              <a:rPr lang="en-US" sz="1800" spc="-30" dirty="0">
                <a:effectLst/>
                <a:latin typeface="Times New Roman" panose="02020603050405020304" pitchFamily="18" charset="0"/>
                <a:ea typeface="Times New Roman" panose="02020603050405020304" pitchFamily="18" charset="0"/>
              </a:rPr>
              <a:t> </a:t>
            </a:r>
            <a:r>
              <a:rPr lang="en-US" sz="1800" spc="-10" dirty="0">
                <a:effectLst/>
                <a:latin typeface="Times New Roman" panose="02020603050405020304" pitchFamily="18" charset="0"/>
                <a:ea typeface="Times New Roman" panose="02020603050405020304" pitchFamily="18" charset="0"/>
              </a:rPr>
              <a:t>Emphasis</a:t>
            </a:r>
            <a:br>
              <a:rPr lang="en-US" sz="1800" spc="-10" dirty="0">
                <a:effectLst/>
                <a:latin typeface="Times New Roman" panose="02020603050405020304" pitchFamily="18" charset="0"/>
                <a:ea typeface="Times New Roman" panose="02020603050405020304" pitchFamily="18" charset="0"/>
              </a:rPr>
            </a:br>
            <a:br>
              <a:rPr lang="en-US" sz="1800" spc="-10" dirty="0">
                <a:effectLst/>
                <a:latin typeface="Times New Roman" panose="02020603050405020304" pitchFamily="18" charset="0"/>
                <a:ea typeface="Times New Roman" panose="02020603050405020304" pitchFamily="18" charset="0"/>
              </a:rPr>
            </a:br>
            <a:r>
              <a:rPr lang="en-US" sz="1800" spc="-10" dirty="0">
                <a:effectLst/>
                <a:latin typeface="Times New Roman" panose="02020603050405020304" pitchFamily="18" charset="0"/>
                <a:ea typeface="Times New Roman" panose="02020603050405020304" pitchFamily="18" charset="0"/>
              </a:rPr>
              <a:t>KEY TAKEAWAYS:</a:t>
            </a:r>
            <a:br>
              <a:rPr lang="en-US" sz="1800" spc="-10" dirty="0">
                <a:effectLst/>
                <a:latin typeface="Times New Roman" panose="02020603050405020304" pitchFamily="18" charset="0"/>
                <a:ea typeface="Times New Roman" panose="02020603050405020304" pitchFamily="18" charset="0"/>
              </a:rPr>
            </a:br>
            <a:br>
              <a:rPr lang="en-IN" sz="1800" spc="0" dirty="0">
                <a:effectLst/>
                <a:latin typeface="Times New Roman" panose="02020603050405020304" pitchFamily="18" charset="0"/>
                <a:ea typeface="Times New Roman" panose="02020603050405020304" pitchFamily="18" charset="0"/>
              </a:rPr>
            </a:br>
            <a:r>
              <a:rPr lang="en-IN" sz="1800" spc="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Purpose:</a:t>
            </a:r>
            <a:r>
              <a:rPr lang="en-US" sz="1800" spc="-5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Highlight the</a:t>
            </a:r>
            <a:r>
              <a:rPr lang="en-US" sz="1800" spc="-3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importance</a:t>
            </a:r>
            <a:r>
              <a:rPr lang="en-US" sz="1800" spc="-5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of</a:t>
            </a:r>
            <a:r>
              <a:rPr lang="en-US" sz="1800" spc="-11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teamwork</a:t>
            </a:r>
            <a:r>
              <a:rPr lang="en-US" sz="1800" spc="-4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in</a:t>
            </a:r>
            <a:r>
              <a:rPr lang="en-US" sz="1800" spc="-40" dirty="0">
                <a:effectLst/>
                <a:latin typeface="Times New Roman" panose="02020603050405020304" pitchFamily="18" charset="0"/>
                <a:ea typeface="Times New Roman" panose="02020603050405020304" pitchFamily="18" charset="0"/>
              </a:rPr>
              <a:t> </a:t>
            </a:r>
            <a:r>
              <a:rPr lang="en-US" sz="1800" spc="-10" dirty="0">
                <a:effectLst/>
                <a:latin typeface="Times New Roman" panose="02020603050405020304" pitchFamily="18" charset="0"/>
                <a:ea typeface="Times New Roman" panose="02020603050405020304" pitchFamily="18" charset="0"/>
              </a:rPr>
              <a:t>entrepreneurship.</a:t>
            </a:r>
            <a:br>
              <a:rPr lang="en-US" sz="1800" spc="-10" dirty="0">
                <a:effectLst/>
                <a:latin typeface="Times New Roman" panose="02020603050405020304" pitchFamily="18" charset="0"/>
                <a:ea typeface="Times New Roman" panose="02020603050405020304" pitchFamily="18" charset="0"/>
              </a:rPr>
            </a:br>
            <a:br>
              <a:rPr lang="en-IN" sz="1800" spc="0" dirty="0">
                <a:effectLst/>
                <a:latin typeface="Times New Roman" panose="02020603050405020304" pitchFamily="18" charset="0"/>
                <a:ea typeface="Times New Roman" panose="02020603050405020304" pitchFamily="18" charset="0"/>
              </a:rPr>
            </a:br>
            <a:r>
              <a:rPr lang="en-IN" sz="1800" spc="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Activity:</a:t>
            </a:r>
            <a:r>
              <a:rPr lang="en-US" sz="1800" spc="-8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Interactive</a:t>
            </a:r>
            <a:r>
              <a:rPr lang="en-US" sz="1800" spc="-6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exercises</a:t>
            </a:r>
            <a:r>
              <a:rPr lang="en-US" sz="1800" spc="-7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emphasizing</a:t>
            </a:r>
            <a:r>
              <a:rPr lang="en-US" sz="1800" spc="-4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collaboration</a:t>
            </a:r>
            <a:r>
              <a:rPr lang="en-US" sz="1800" spc="-7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and</a:t>
            </a:r>
            <a:r>
              <a:rPr lang="en-US" sz="1800" spc="-6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effective</a:t>
            </a:r>
            <a:r>
              <a:rPr lang="en-US" sz="1800" spc="-6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team</a:t>
            </a:r>
            <a:br>
              <a:rPr lang="en-US" sz="1800" spc="0" dirty="0">
                <a:effectLst/>
                <a:latin typeface="Times New Roman" panose="02020603050405020304" pitchFamily="18" charset="0"/>
                <a:ea typeface="Times New Roman" panose="02020603050405020304" pitchFamily="18" charset="0"/>
              </a:rPr>
            </a:br>
            <a:r>
              <a:rPr lang="en-US" sz="1800" spc="0" dirty="0">
                <a:effectLst/>
                <a:latin typeface="Times New Roman" panose="02020603050405020304" pitchFamily="18" charset="0"/>
                <a:ea typeface="Times New Roman" panose="02020603050405020304" pitchFamily="18" charset="0"/>
              </a:rPr>
              <a:t>	</a:t>
            </a:r>
            <a:r>
              <a:rPr lang="en-US" sz="1800" spc="-105" dirty="0">
                <a:effectLst/>
                <a:latin typeface="Times New Roman" panose="02020603050405020304" pitchFamily="18" charset="0"/>
                <a:ea typeface="Times New Roman" panose="02020603050405020304" pitchFamily="18" charset="0"/>
              </a:rPr>
              <a:t> </a:t>
            </a:r>
            <a:r>
              <a:rPr lang="en-US" sz="1800" spc="-10" dirty="0">
                <a:effectLst/>
                <a:latin typeface="Times New Roman" panose="02020603050405020304" pitchFamily="18" charset="0"/>
                <a:ea typeface="Times New Roman" panose="02020603050405020304" pitchFamily="18" charset="0"/>
              </a:rPr>
              <a:t>dynamics.</a:t>
            </a:r>
            <a:br>
              <a:rPr lang="en-IN" sz="1800" spc="0" dirty="0">
                <a:effectLst/>
                <a:latin typeface="Times New Roman" panose="02020603050405020304" pitchFamily="18" charset="0"/>
                <a:ea typeface="Times New Roman" panose="02020603050405020304" pitchFamily="18" charset="0"/>
              </a:rPr>
            </a:br>
            <a:r>
              <a:rPr lang="en-US" sz="1800" dirty="0">
                <a:effectLst/>
                <a:latin typeface="Times New Roman" panose="02020603050405020304" pitchFamily="18" charset="0"/>
                <a:ea typeface="Times New Roman" panose="02020603050405020304" pitchFamily="18" charset="0"/>
              </a:rPr>
              <a:t> 	Ex 1: we played the game called doctor-doctor</a:t>
            </a:r>
            <a:br>
              <a:rPr lang="en-US" sz="1800" dirty="0">
                <a:effectLst/>
                <a:latin typeface="Times New Roman" panose="02020603050405020304" pitchFamily="18" charset="0"/>
                <a:ea typeface="Times New Roman" panose="02020603050405020304" pitchFamily="18" charset="0"/>
              </a:rPr>
            </a:br>
            <a:r>
              <a:rPr lang="en-US" sz="1800" dirty="0">
                <a:effectLst/>
                <a:latin typeface="Times New Roman" panose="02020603050405020304" pitchFamily="18" charset="0"/>
                <a:ea typeface="Times New Roman" panose="02020603050405020304" pitchFamily="18" charset="0"/>
              </a:rPr>
              <a:t>			</a:t>
            </a:r>
            <a:r>
              <a:rPr lang="en-US" sz="1400" cap="none" dirty="0">
                <a:latin typeface="Times New Roman" panose="02020603050405020304" pitchFamily="18" charset="0"/>
                <a:ea typeface="Times New Roman" panose="02020603050405020304" pitchFamily="18" charset="0"/>
              </a:rPr>
              <a:t>this game requires 5-10 people, who will join hands and tangle themselves into human knots and calls out  to the doctor, the doctor who is one 			of the team member has to untangle the knot.</a:t>
            </a:r>
            <a:endParaRPr lang="en-IN" sz="18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F71F4A5F-F8F0-FC4A-79A7-BE357AB91683}"/>
              </a:ext>
            </a:extLst>
          </p:cNvPr>
          <p:cNvPicPr>
            <a:picLocks noChangeAspect="1"/>
          </p:cNvPicPr>
          <p:nvPr/>
        </p:nvPicPr>
        <p:blipFill rotWithShape="1">
          <a:blip r:embed="rId2"/>
          <a:srcRect b="8844"/>
          <a:stretch/>
        </p:blipFill>
        <p:spPr>
          <a:xfrm>
            <a:off x="3686911" y="3546281"/>
            <a:ext cx="4249518" cy="3170824"/>
          </a:xfrm>
          <a:prstGeom prst="rect">
            <a:avLst/>
          </a:prstGeom>
        </p:spPr>
      </p:pic>
    </p:spTree>
    <p:extLst>
      <p:ext uri="{BB962C8B-B14F-4D97-AF65-F5344CB8AC3E}">
        <p14:creationId xmlns:p14="http://schemas.microsoft.com/office/powerpoint/2010/main" val="36727596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82F4C-EF12-E845-FC5B-7F822325ECCA}"/>
              </a:ext>
            </a:extLst>
          </p:cNvPr>
          <p:cNvSpPr>
            <a:spLocks noGrp="1"/>
          </p:cNvSpPr>
          <p:nvPr>
            <p:ph type="title"/>
          </p:nvPr>
        </p:nvSpPr>
        <p:spPr>
          <a:xfrm>
            <a:off x="685801" y="609600"/>
            <a:ext cx="11211559" cy="1456267"/>
          </a:xfrm>
        </p:spPr>
        <p:txBody>
          <a:bodyPr>
            <a:normAutofit/>
          </a:bodyPr>
          <a:lstStyle/>
          <a:p>
            <a:r>
              <a:rPr lang="en-US" sz="1800" dirty="0">
                <a:effectLst/>
                <a:latin typeface="Times New Roman" panose="02020603050405020304" pitchFamily="18" charset="0"/>
                <a:ea typeface="Times New Roman" panose="02020603050405020304" pitchFamily="18" charset="0"/>
              </a:rPr>
              <a:t>Ex 1: we played the game called INSIDE-OUT</a:t>
            </a:r>
            <a:br>
              <a:rPr lang="en-US" sz="1800" dirty="0">
                <a:effectLst/>
                <a:latin typeface="Times New Roman" panose="02020603050405020304" pitchFamily="18" charset="0"/>
                <a:ea typeface="Times New Roman" panose="02020603050405020304" pitchFamily="18" charset="0"/>
              </a:rPr>
            </a:br>
            <a:r>
              <a:rPr lang="en-US" sz="1800" dirty="0">
                <a:effectLst/>
                <a:latin typeface="Times New Roman" panose="02020603050405020304" pitchFamily="18" charset="0"/>
                <a:ea typeface="Times New Roman" panose="02020603050405020304" pitchFamily="18" charset="0"/>
              </a:rPr>
              <a:t>		</a:t>
            </a:r>
            <a:r>
              <a:rPr lang="en-US" sz="1400" cap="none" dirty="0">
                <a:latin typeface="Times New Roman" panose="02020603050405020304" pitchFamily="18" charset="0"/>
                <a:ea typeface="Times New Roman" panose="02020603050405020304" pitchFamily="18" charset="0"/>
              </a:rPr>
              <a:t>this game requires 4-5 people, who will join hands above </a:t>
            </a:r>
            <a:r>
              <a:rPr lang="en-US" sz="1400" cap="none" dirty="0" err="1">
                <a:latin typeface="Times New Roman" panose="02020603050405020304" pitchFamily="18" charset="0"/>
                <a:ea typeface="Times New Roman" panose="02020603050405020304" pitchFamily="18" charset="0"/>
              </a:rPr>
              <a:t>thir</a:t>
            </a:r>
            <a:r>
              <a:rPr lang="en-US" sz="1400" cap="none" dirty="0">
                <a:latin typeface="Times New Roman" panose="02020603050405020304" pitchFamily="18" charset="0"/>
                <a:ea typeface="Times New Roman" panose="02020603050405020304" pitchFamily="18" charset="0"/>
              </a:rPr>
              <a:t> heads while facing each other, and they have to turn around without 				disconnecting their hands</a:t>
            </a:r>
            <a:r>
              <a:rPr lang="en-US" sz="1800" cap="none" dirty="0">
                <a:latin typeface="Times New Roman" panose="02020603050405020304" pitchFamily="18" charset="0"/>
                <a:ea typeface="Times New Roman" panose="02020603050405020304" pitchFamily="18" charset="0"/>
              </a:rPr>
              <a:t>.</a:t>
            </a:r>
            <a:endParaRPr lang="en-IN" sz="1800" dirty="0"/>
          </a:p>
        </p:txBody>
      </p:sp>
      <p:pic>
        <p:nvPicPr>
          <p:cNvPr id="4" name="Picture 3">
            <a:extLst>
              <a:ext uri="{FF2B5EF4-FFF2-40B4-BE49-F238E27FC236}">
                <a16:creationId xmlns:a16="http://schemas.microsoft.com/office/drawing/2014/main" id="{4AF2A31E-00A3-B336-B48A-729E05F8ADA9}"/>
              </a:ext>
            </a:extLst>
          </p:cNvPr>
          <p:cNvPicPr>
            <a:picLocks noChangeAspect="1"/>
          </p:cNvPicPr>
          <p:nvPr/>
        </p:nvPicPr>
        <p:blipFill>
          <a:blip r:embed="rId2"/>
          <a:stretch>
            <a:fillRect/>
          </a:stretch>
        </p:blipFill>
        <p:spPr>
          <a:xfrm>
            <a:off x="1932136" y="2194209"/>
            <a:ext cx="7750212" cy="4054191"/>
          </a:xfrm>
          <a:prstGeom prst="rect">
            <a:avLst/>
          </a:prstGeom>
        </p:spPr>
      </p:pic>
    </p:spTree>
    <p:extLst>
      <p:ext uri="{BB962C8B-B14F-4D97-AF65-F5344CB8AC3E}">
        <p14:creationId xmlns:p14="http://schemas.microsoft.com/office/powerpoint/2010/main" val="8726184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37C09-6165-282C-E569-E0D61D987F60}"/>
              </a:ext>
            </a:extLst>
          </p:cNvPr>
          <p:cNvSpPr>
            <a:spLocks noGrp="1"/>
          </p:cNvSpPr>
          <p:nvPr>
            <p:ph type="title"/>
          </p:nvPr>
        </p:nvSpPr>
        <p:spPr>
          <a:xfrm>
            <a:off x="350521" y="1026160"/>
            <a:ext cx="10131425" cy="1456267"/>
          </a:xfrm>
        </p:spPr>
        <p:txBody>
          <a:bodyPr>
            <a:noAutofit/>
          </a:bodyPr>
          <a:lstStyle/>
          <a:p>
            <a:pPr marL="342900" lvl="0" indent="-342900">
              <a:tabLst>
                <a:tab pos="739140" algn="l"/>
              </a:tabLst>
            </a:pPr>
            <a:r>
              <a:rPr lang="en-US" sz="1800" spc="0" dirty="0">
                <a:effectLst/>
                <a:latin typeface="Times New Roman" panose="02020603050405020304" pitchFamily="18" charset="0"/>
                <a:ea typeface="Times New Roman" panose="02020603050405020304" pitchFamily="18" charset="0"/>
              </a:rPr>
              <a:t>4.Startup</a:t>
            </a:r>
            <a:r>
              <a:rPr lang="en-US" sz="1800" spc="-30" dirty="0">
                <a:effectLst/>
                <a:latin typeface="Times New Roman" panose="02020603050405020304" pitchFamily="18" charset="0"/>
                <a:ea typeface="Times New Roman" panose="02020603050405020304" pitchFamily="18" charset="0"/>
              </a:rPr>
              <a:t> </a:t>
            </a:r>
            <a:r>
              <a:rPr lang="en-US" sz="1800" spc="-10" dirty="0">
                <a:effectLst/>
                <a:latin typeface="Times New Roman" panose="02020603050405020304" pitchFamily="18" charset="0"/>
                <a:ea typeface="Times New Roman" panose="02020603050405020304" pitchFamily="18" charset="0"/>
              </a:rPr>
              <a:t>Presentation</a:t>
            </a:r>
            <a:br>
              <a:rPr lang="en-US" sz="1800" spc="-10" dirty="0">
                <a:effectLst/>
                <a:latin typeface="Times New Roman" panose="02020603050405020304" pitchFamily="18" charset="0"/>
                <a:ea typeface="Times New Roman" panose="02020603050405020304" pitchFamily="18" charset="0"/>
              </a:rPr>
            </a:br>
            <a:br>
              <a:rPr lang="en-US" sz="1800" spc="-10" dirty="0">
                <a:effectLst/>
                <a:latin typeface="Times New Roman" panose="02020603050405020304" pitchFamily="18" charset="0"/>
                <a:ea typeface="Times New Roman" panose="02020603050405020304" pitchFamily="18" charset="0"/>
              </a:rPr>
            </a:br>
            <a:r>
              <a:rPr lang="en-US" sz="1800" spc="-10" dirty="0">
                <a:effectLst/>
                <a:latin typeface="Times New Roman" panose="02020603050405020304" pitchFamily="18" charset="0"/>
                <a:ea typeface="Times New Roman" panose="02020603050405020304" pitchFamily="18" charset="0"/>
              </a:rPr>
              <a:t>KEY TAKEAWAYS:</a:t>
            </a:r>
            <a:br>
              <a:rPr lang="en-US" sz="1800" spc="-10" dirty="0">
                <a:effectLst/>
                <a:latin typeface="Times New Roman" panose="02020603050405020304" pitchFamily="18" charset="0"/>
                <a:ea typeface="Times New Roman" panose="02020603050405020304" pitchFamily="18" charset="0"/>
              </a:rPr>
            </a:br>
            <a:br>
              <a:rPr lang="en-IN" sz="1800" spc="0" dirty="0">
                <a:effectLst/>
                <a:latin typeface="Times New Roman" panose="02020603050405020304" pitchFamily="18" charset="0"/>
                <a:ea typeface="Times New Roman" panose="02020603050405020304" pitchFamily="18" charset="0"/>
              </a:rPr>
            </a:br>
            <a:r>
              <a:rPr lang="en-IN" sz="1800" spc="0" dirty="0">
                <a:effectLst/>
                <a:latin typeface="Times New Roman" panose="02020603050405020304" pitchFamily="18" charset="0"/>
                <a:ea typeface="Times New Roman" panose="02020603050405020304" pitchFamily="18" charset="0"/>
              </a:rPr>
              <a:t>-</a:t>
            </a:r>
            <a:r>
              <a:rPr lang="en-US" sz="1800" spc="0" dirty="0">
                <a:effectLst/>
                <a:latin typeface="Times New Roman" panose="02020603050405020304" pitchFamily="18" charset="0"/>
                <a:ea typeface="Times New Roman" panose="02020603050405020304" pitchFamily="18" charset="0"/>
              </a:rPr>
              <a:t>Purpose:</a:t>
            </a:r>
            <a:r>
              <a:rPr lang="en-US" sz="1800" spc="-8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Apply</a:t>
            </a:r>
            <a:r>
              <a:rPr lang="en-US" sz="1800" spc="-10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research</a:t>
            </a:r>
            <a:r>
              <a:rPr lang="en-US" sz="1800" spc="-7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and</a:t>
            </a:r>
            <a:r>
              <a:rPr lang="en-US" sz="1800" spc="-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presentation</a:t>
            </a:r>
            <a:r>
              <a:rPr lang="en-US" sz="1800" spc="-6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skills</a:t>
            </a:r>
            <a:r>
              <a:rPr lang="en-US" sz="1800" spc="-1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to</a:t>
            </a:r>
            <a:r>
              <a:rPr lang="en-US" sz="1800" spc="-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analyze</a:t>
            </a:r>
            <a:r>
              <a:rPr lang="en-US" sz="1800" spc="-3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an</a:t>
            </a:r>
            <a:r>
              <a:rPr lang="en-US" sz="1800" spc="-7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existing</a:t>
            </a:r>
            <a:r>
              <a:rPr lang="en-US" sz="1800" spc="-5" dirty="0">
                <a:effectLst/>
                <a:latin typeface="Times New Roman" panose="02020603050405020304" pitchFamily="18" charset="0"/>
                <a:ea typeface="Times New Roman" panose="02020603050405020304" pitchFamily="18" charset="0"/>
              </a:rPr>
              <a:t> </a:t>
            </a:r>
            <a:r>
              <a:rPr lang="en-US" sz="1800" spc="-10" dirty="0">
                <a:effectLst/>
                <a:latin typeface="Times New Roman" panose="02020603050405020304" pitchFamily="18" charset="0"/>
                <a:ea typeface="Times New Roman" panose="02020603050405020304" pitchFamily="18" charset="0"/>
              </a:rPr>
              <a:t>startup.</a:t>
            </a:r>
            <a:br>
              <a:rPr lang="en-US" sz="1800" spc="-10" dirty="0">
                <a:effectLst/>
                <a:latin typeface="Times New Roman" panose="02020603050405020304" pitchFamily="18" charset="0"/>
                <a:ea typeface="Times New Roman" panose="02020603050405020304" pitchFamily="18" charset="0"/>
              </a:rPr>
            </a:br>
            <a:br>
              <a:rPr lang="en-IN" sz="1800" spc="0" dirty="0">
                <a:effectLst/>
                <a:latin typeface="Times New Roman" panose="02020603050405020304" pitchFamily="18" charset="0"/>
                <a:ea typeface="Times New Roman" panose="02020603050405020304" pitchFamily="18" charset="0"/>
              </a:rPr>
            </a:br>
            <a:r>
              <a:rPr lang="en-IN" sz="1800" spc="0" dirty="0">
                <a:effectLst/>
                <a:latin typeface="Times New Roman" panose="02020603050405020304" pitchFamily="18" charset="0"/>
                <a:ea typeface="Times New Roman" panose="02020603050405020304" pitchFamily="18" charset="0"/>
              </a:rPr>
              <a:t>-</a:t>
            </a:r>
            <a:r>
              <a:rPr lang="en-US" sz="1800" spc="0" dirty="0">
                <a:effectLst/>
                <a:latin typeface="Times New Roman" panose="02020603050405020304" pitchFamily="18" charset="0"/>
                <a:ea typeface="Times New Roman" panose="02020603050405020304" pitchFamily="18" charset="0"/>
              </a:rPr>
              <a:t>Activity:</a:t>
            </a:r>
            <a:r>
              <a:rPr lang="en-US" sz="1800" spc="-1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Each</a:t>
            </a:r>
            <a:r>
              <a:rPr lang="en-US" sz="1800" spc="-4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participant selected</a:t>
            </a:r>
            <a:r>
              <a:rPr lang="en-US" sz="1800" spc="-1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a</a:t>
            </a:r>
            <a:r>
              <a:rPr lang="en-US" sz="1800" spc="-2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startup,</a:t>
            </a:r>
            <a:r>
              <a:rPr lang="en-US" sz="1800" spc="-3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researched its</a:t>
            </a:r>
            <a:r>
              <a:rPr lang="en-US" sz="1800" spc="-2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key</a:t>
            </a:r>
            <a:r>
              <a:rPr lang="en-US" sz="1800" spc="-4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aspects,</a:t>
            </a:r>
            <a:r>
              <a:rPr lang="en-US" sz="1800" spc="-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and</a:t>
            </a:r>
            <a:r>
              <a:rPr lang="en-US" sz="1800" spc="-1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presented findings to the group.</a:t>
            </a:r>
            <a:br>
              <a:rPr lang="en-US" sz="1800" spc="0" dirty="0">
                <a:effectLst/>
                <a:latin typeface="Times New Roman" panose="02020603050405020304" pitchFamily="18" charset="0"/>
                <a:ea typeface="Times New Roman" panose="02020603050405020304" pitchFamily="18" charset="0"/>
              </a:rPr>
            </a:br>
            <a:br>
              <a:rPr lang="en-IN" sz="1800" spc="0" dirty="0">
                <a:effectLst/>
                <a:latin typeface="Times New Roman" panose="02020603050405020304" pitchFamily="18" charset="0"/>
                <a:ea typeface="Times New Roman" panose="02020603050405020304" pitchFamily="18" charset="0"/>
              </a:rPr>
            </a:br>
            <a:endParaRPr lang="en-IN" sz="1800" dirty="0"/>
          </a:p>
        </p:txBody>
      </p:sp>
      <p:pic>
        <p:nvPicPr>
          <p:cNvPr id="3" name="Picture 2">
            <a:extLst>
              <a:ext uri="{FF2B5EF4-FFF2-40B4-BE49-F238E27FC236}">
                <a16:creationId xmlns:a16="http://schemas.microsoft.com/office/drawing/2014/main" id="{AEAC0C83-8C5E-C6F8-3653-B8A1149AFF5B}"/>
              </a:ext>
            </a:extLst>
          </p:cNvPr>
          <p:cNvPicPr>
            <a:picLocks noChangeAspect="1"/>
          </p:cNvPicPr>
          <p:nvPr/>
        </p:nvPicPr>
        <p:blipFill>
          <a:blip r:embed="rId2"/>
          <a:stretch>
            <a:fillRect/>
          </a:stretch>
        </p:blipFill>
        <p:spPr>
          <a:xfrm>
            <a:off x="2547274" y="2772915"/>
            <a:ext cx="6666467" cy="3643126"/>
          </a:xfrm>
          <a:prstGeom prst="rect">
            <a:avLst/>
          </a:prstGeom>
        </p:spPr>
      </p:pic>
    </p:spTree>
    <p:extLst>
      <p:ext uri="{BB962C8B-B14F-4D97-AF65-F5344CB8AC3E}">
        <p14:creationId xmlns:p14="http://schemas.microsoft.com/office/powerpoint/2010/main" val="11727508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D00E37-56A3-65A1-7DAB-BBF7FA16DCA3}"/>
              </a:ext>
            </a:extLst>
          </p:cNvPr>
          <p:cNvSpPr>
            <a:spLocks noGrp="1"/>
          </p:cNvSpPr>
          <p:nvPr>
            <p:ph type="title"/>
          </p:nvPr>
        </p:nvSpPr>
        <p:spPr>
          <a:xfrm>
            <a:off x="685801" y="1066800"/>
            <a:ext cx="5989319" cy="4297680"/>
          </a:xfrm>
        </p:spPr>
        <p:txBody>
          <a:bodyPr>
            <a:noAutofit/>
          </a:bodyPr>
          <a:lstStyle/>
          <a:p>
            <a:pPr marL="342900" lvl="0" indent="-342900">
              <a:spcBef>
                <a:spcPts val="400"/>
              </a:spcBef>
              <a:spcAft>
                <a:spcPts val="0"/>
              </a:spcAft>
              <a:tabLst>
                <a:tab pos="739140" algn="l"/>
              </a:tabLst>
            </a:pPr>
            <a:r>
              <a:rPr lang="en-US" sz="1800" spc="0" dirty="0">
                <a:effectLst/>
                <a:latin typeface="Times New Roman" panose="02020603050405020304" pitchFamily="18" charset="0"/>
                <a:ea typeface="Times New Roman" panose="02020603050405020304" pitchFamily="18" charset="0"/>
              </a:rPr>
              <a:t>4. "Sell</a:t>
            </a:r>
            <a:r>
              <a:rPr lang="en-US" sz="1800" spc="-6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Me</a:t>
            </a:r>
            <a:r>
              <a:rPr lang="en-US" sz="1800" spc="-7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This</a:t>
            </a:r>
            <a:r>
              <a:rPr lang="en-US" sz="1800" spc="-3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Pen"</a:t>
            </a:r>
            <a:r>
              <a:rPr lang="en-US" sz="1800" spc="-30" dirty="0">
                <a:effectLst/>
                <a:latin typeface="Times New Roman" panose="02020603050405020304" pitchFamily="18" charset="0"/>
                <a:ea typeface="Times New Roman" panose="02020603050405020304" pitchFamily="18" charset="0"/>
              </a:rPr>
              <a:t> </a:t>
            </a:r>
            <a:r>
              <a:rPr lang="en-US" sz="1800" spc="-10" dirty="0">
                <a:effectLst/>
                <a:latin typeface="Times New Roman" panose="02020603050405020304" pitchFamily="18" charset="0"/>
                <a:ea typeface="Times New Roman" panose="02020603050405020304" pitchFamily="18" charset="0"/>
              </a:rPr>
              <a:t>Exercise</a:t>
            </a:r>
            <a:br>
              <a:rPr lang="en-US" sz="1800" spc="-10" dirty="0">
                <a:effectLst/>
                <a:latin typeface="Times New Roman" panose="02020603050405020304" pitchFamily="18" charset="0"/>
                <a:ea typeface="Times New Roman" panose="02020603050405020304" pitchFamily="18" charset="0"/>
              </a:rPr>
            </a:br>
            <a:br>
              <a:rPr lang="en-US" sz="1800" spc="-10" dirty="0">
                <a:effectLst/>
                <a:latin typeface="Times New Roman" panose="02020603050405020304" pitchFamily="18" charset="0"/>
                <a:ea typeface="Times New Roman" panose="02020603050405020304" pitchFamily="18" charset="0"/>
              </a:rPr>
            </a:br>
            <a:r>
              <a:rPr lang="en-US" sz="1800" spc="-10" dirty="0">
                <a:effectLst/>
                <a:latin typeface="Times New Roman" panose="02020603050405020304" pitchFamily="18" charset="0"/>
                <a:ea typeface="Times New Roman" panose="02020603050405020304" pitchFamily="18" charset="0"/>
              </a:rPr>
              <a:t>key takeaways:</a:t>
            </a:r>
            <a:br>
              <a:rPr lang="en-US" sz="1800" spc="-10" dirty="0">
                <a:effectLst/>
                <a:latin typeface="Times New Roman" panose="02020603050405020304" pitchFamily="18" charset="0"/>
                <a:ea typeface="Times New Roman" panose="02020603050405020304" pitchFamily="18" charset="0"/>
              </a:rPr>
            </a:br>
            <a:br>
              <a:rPr lang="en-IN" sz="1800" spc="0" dirty="0">
                <a:effectLst/>
                <a:latin typeface="Times New Roman" panose="02020603050405020304" pitchFamily="18" charset="0"/>
                <a:ea typeface="Times New Roman" panose="02020603050405020304" pitchFamily="18" charset="0"/>
              </a:rPr>
            </a:br>
            <a:r>
              <a:rPr lang="en-IN" sz="1800" spc="0" dirty="0">
                <a:effectLst/>
                <a:latin typeface="Times New Roman" panose="02020603050405020304" pitchFamily="18" charset="0"/>
                <a:ea typeface="Times New Roman" panose="02020603050405020304" pitchFamily="18" charset="0"/>
              </a:rPr>
              <a:t>-</a:t>
            </a:r>
            <a:r>
              <a:rPr lang="en-US" sz="1800" spc="0" dirty="0">
                <a:effectLst/>
                <a:latin typeface="Times New Roman" panose="02020603050405020304" pitchFamily="18" charset="0"/>
                <a:ea typeface="Times New Roman" panose="02020603050405020304" pitchFamily="18" charset="0"/>
              </a:rPr>
              <a:t>Purpose:</a:t>
            </a:r>
            <a:r>
              <a:rPr lang="en-US" sz="1800" spc="-7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Develop</a:t>
            </a:r>
            <a:r>
              <a:rPr lang="en-US" sz="1800" spc="-6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persuasive</a:t>
            </a:r>
            <a:r>
              <a:rPr lang="en-US" sz="1800" spc="-6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selling</a:t>
            </a:r>
            <a:r>
              <a:rPr lang="en-US" sz="1800" spc="-6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and</a:t>
            </a:r>
            <a:r>
              <a:rPr lang="en-US" sz="1800" spc="-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marketing</a:t>
            </a:r>
            <a:r>
              <a:rPr lang="en-US" sz="1800" spc="-20" dirty="0">
                <a:effectLst/>
                <a:latin typeface="Times New Roman" panose="02020603050405020304" pitchFamily="18" charset="0"/>
                <a:ea typeface="Times New Roman" panose="02020603050405020304" pitchFamily="18" charset="0"/>
              </a:rPr>
              <a:t> </a:t>
            </a:r>
            <a:r>
              <a:rPr lang="en-US" sz="1800" spc="-10" dirty="0">
                <a:effectLst/>
                <a:latin typeface="Times New Roman" panose="02020603050405020304" pitchFamily="18" charset="0"/>
                <a:ea typeface="Times New Roman" panose="02020603050405020304" pitchFamily="18" charset="0"/>
              </a:rPr>
              <a:t>skills.</a:t>
            </a:r>
            <a:br>
              <a:rPr lang="en-US" sz="1800" spc="-10" dirty="0">
                <a:effectLst/>
                <a:latin typeface="Times New Roman" panose="02020603050405020304" pitchFamily="18" charset="0"/>
                <a:ea typeface="Times New Roman" panose="02020603050405020304" pitchFamily="18" charset="0"/>
              </a:rPr>
            </a:br>
            <a:br>
              <a:rPr lang="en-IN" sz="1800" spc="0" dirty="0">
                <a:effectLst/>
                <a:latin typeface="Times New Roman" panose="02020603050405020304" pitchFamily="18" charset="0"/>
                <a:ea typeface="Times New Roman" panose="02020603050405020304" pitchFamily="18" charset="0"/>
              </a:rPr>
            </a:br>
            <a:r>
              <a:rPr lang="en-IN" sz="1800" spc="0" dirty="0">
                <a:effectLst/>
                <a:latin typeface="Times New Roman" panose="02020603050405020304" pitchFamily="18" charset="0"/>
                <a:ea typeface="Times New Roman" panose="02020603050405020304" pitchFamily="18" charset="0"/>
              </a:rPr>
              <a:t>-</a:t>
            </a:r>
            <a:r>
              <a:rPr lang="en-US" sz="1800" spc="0" dirty="0">
                <a:effectLst/>
                <a:latin typeface="Times New Roman" panose="02020603050405020304" pitchFamily="18" charset="0"/>
                <a:ea typeface="Times New Roman" panose="02020603050405020304" pitchFamily="18" charset="0"/>
              </a:rPr>
              <a:t>Activity:</a:t>
            </a:r>
            <a:r>
              <a:rPr lang="en-US" sz="1800" spc="20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Participants</a:t>
            </a:r>
            <a:r>
              <a:rPr lang="en-US" sz="1800" spc="19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were</a:t>
            </a:r>
            <a:r>
              <a:rPr lang="en-US" sz="1800" spc="17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challenged</a:t>
            </a:r>
            <a:r>
              <a:rPr lang="en-US" sz="1800" spc="18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to</a:t>
            </a:r>
            <a:r>
              <a:rPr lang="en-US" sz="1800" spc="20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sell</a:t>
            </a:r>
            <a:r>
              <a:rPr lang="en-US" sz="1800" spc="11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a</a:t>
            </a:r>
            <a:r>
              <a:rPr lang="en-US" sz="1800" spc="17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pen,</a:t>
            </a:r>
            <a:r>
              <a:rPr lang="en-US" sz="1800" spc="20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showcasing</a:t>
            </a:r>
            <a:r>
              <a:rPr lang="en-US" sz="1800" spc="20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their</a:t>
            </a:r>
            <a:r>
              <a:rPr lang="en-US" sz="1800" spc="200"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ability to</a:t>
            </a:r>
            <a:r>
              <a:rPr lang="en-US" sz="1800" spc="195" dirty="0">
                <a:effectLst/>
                <a:latin typeface="Times New Roman" panose="02020603050405020304" pitchFamily="18" charset="0"/>
                <a:ea typeface="Times New Roman" panose="02020603050405020304" pitchFamily="18" charset="0"/>
              </a:rPr>
              <a:t> </a:t>
            </a:r>
            <a:r>
              <a:rPr lang="en-US" sz="1800" spc="0" dirty="0">
                <a:effectLst/>
                <a:latin typeface="Times New Roman" panose="02020603050405020304" pitchFamily="18" charset="0"/>
                <a:ea typeface="Times New Roman" panose="02020603050405020304" pitchFamily="18" charset="0"/>
              </a:rPr>
              <a:t>create compelling sales pitches.</a:t>
            </a:r>
            <a:br>
              <a:rPr lang="en-IN" sz="1800" spc="0" dirty="0">
                <a:effectLst/>
                <a:latin typeface="Times New Roman" panose="02020603050405020304" pitchFamily="18" charset="0"/>
                <a:ea typeface="Times New Roman" panose="02020603050405020304" pitchFamily="18" charset="0"/>
              </a:rPr>
            </a:br>
            <a:r>
              <a:rPr lang="en-US" sz="1800" dirty="0">
                <a:effectLst/>
                <a:latin typeface="Times New Roman" panose="02020603050405020304" pitchFamily="18" charset="0"/>
                <a:ea typeface="Times New Roman" panose="02020603050405020304" pitchFamily="18" charset="0"/>
              </a:rPr>
              <a:t> </a:t>
            </a:r>
            <a:br>
              <a:rPr lang="en-IN" sz="1800" dirty="0">
                <a:effectLst/>
                <a:latin typeface="Times New Roman" panose="02020603050405020304" pitchFamily="18" charset="0"/>
                <a:ea typeface="Times New Roman" panose="02020603050405020304" pitchFamily="18" charset="0"/>
              </a:rPr>
            </a:br>
            <a:endParaRPr lang="en-IN" sz="1800" dirty="0"/>
          </a:p>
        </p:txBody>
      </p:sp>
      <p:pic>
        <p:nvPicPr>
          <p:cNvPr id="3" name="Picture 2">
            <a:extLst>
              <a:ext uri="{FF2B5EF4-FFF2-40B4-BE49-F238E27FC236}">
                <a16:creationId xmlns:a16="http://schemas.microsoft.com/office/drawing/2014/main" id="{E4D20CA4-4B19-A030-9E14-A4E0A73CAF1F}"/>
              </a:ext>
            </a:extLst>
          </p:cNvPr>
          <p:cNvPicPr>
            <a:picLocks noChangeAspect="1"/>
          </p:cNvPicPr>
          <p:nvPr/>
        </p:nvPicPr>
        <p:blipFill>
          <a:blip r:embed="rId2"/>
          <a:stretch>
            <a:fillRect/>
          </a:stretch>
        </p:blipFill>
        <p:spPr>
          <a:xfrm>
            <a:off x="6911224" y="580963"/>
            <a:ext cx="5054831" cy="5696073"/>
          </a:xfrm>
          <a:prstGeom prst="rect">
            <a:avLst/>
          </a:prstGeom>
        </p:spPr>
      </p:pic>
    </p:spTree>
    <p:extLst>
      <p:ext uri="{BB962C8B-B14F-4D97-AF65-F5344CB8AC3E}">
        <p14:creationId xmlns:p14="http://schemas.microsoft.com/office/powerpoint/2010/main" val="39662683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4B6B0-7D64-F0E2-5090-FCECB1FE9B93}"/>
              </a:ext>
            </a:extLst>
          </p:cNvPr>
          <p:cNvSpPr>
            <a:spLocks noGrp="1"/>
          </p:cNvSpPr>
          <p:nvPr>
            <p:ph type="title"/>
          </p:nvPr>
        </p:nvSpPr>
        <p:spPr>
          <a:xfrm>
            <a:off x="685801" y="1097280"/>
            <a:ext cx="13101319" cy="1456267"/>
          </a:xfrm>
        </p:spPr>
        <p:txBody>
          <a:bodyPr>
            <a:noAutofit/>
          </a:bodyPr>
          <a:lstStyle/>
          <a:p>
            <a:r>
              <a:rPr lang="en-US" sz="1800" dirty="0">
                <a:latin typeface="Times New Roman" panose="02020603050405020304" pitchFamily="18" charset="0"/>
                <a:cs typeface="Times New Roman" panose="02020603050405020304" pitchFamily="18" charset="0"/>
              </a:rPr>
              <a:t>5. Carnival Planning and Finance</a:t>
            </a: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	key takeaways:</a:t>
            </a: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		-Purpose: Acquire practical event planning and finance management skills.</a:t>
            </a: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		-Activity: Participants collaboratively planned a carnival, addressing </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		logistical aspects and managing finances.</a:t>
            </a: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br>
              <a:rPr lang="en-US" sz="1800" dirty="0">
                <a:latin typeface="Times New Roman" panose="02020603050405020304" pitchFamily="18" charset="0"/>
                <a:cs typeface="Times New Roman" panose="02020603050405020304" pitchFamily="18" charset="0"/>
              </a:rPr>
            </a:br>
            <a:endParaRPr lang="en-IN" sz="18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D850F36B-5153-F00A-CE5C-4E042294B300}"/>
              </a:ext>
            </a:extLst>
          </p:cNvPr>
          <p:cNvPicPr>
            <a:picLocks noChangeAspect="1"/>
          </p:cNvPicPr>
          <p:nvPr/>
        </p:nvPicPr>
        <p:blipFill>
          <a:blip r:embed="rId2"/>
          <a:stretch>
            <a:fillRect/>
          </a:stretch>
        </p:blipFill>
        <p:spPr>
          <a:xfrm>
            <a:off x="3252152" y="2888450"/>
            <a:ext cx="5190808" cy="3454247"/>
          </a:xfrm>
          <a:prstGeom prst="rect">
            <a:avLst/>
          </a:prstGeom>
        </p:spPr>
      </p:pic>
    </p:spTree>
    <p:extLst>
      <p:ext uri="{BB962C8B-B14F-4D97-AF65-F5344CB8AC3E}">
        <p14:creationId xmlns:p14="http://schemas.microsoft.com/office/powerpoint/2010/main" val="29270793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57391-8415-62BD-34EF-DCD3419281FC}"/>
              </a:ext>
            </a:extLst>
          </p:cNvPr>
          <p:cNvSpPr>
            <a:spLocks noGrp="1"/>
          </p:cNvSpPr>
          <p:nvPr>
            <p:ph type="title"/>
          </p:nvPr>
        </p:nvSpPr>
        <p:spPr>
          <a:xfrm>
            <a:off x="259081" y="1666240"/>
            <a:ext cx="11932919" cy="1456267"/>
          </a:xfrm>
        </p:spPr>
        <p:txBody>
          <a:bodyPr>
            <a:normAutofit fontScale="90000"/>
          </a:bodyPr>
          <a:lstStyle/>
          <a:p>
            <a:pPr marL="342900" lvl="0" indent="-342900">
              <a:tabLst>
                <a:tab pos="739140" algn="l"/>
              </a:tabLst>
            </a:pPr>
            <a:r>
              <a:rPr lang="en-US" sz="2000" spc="0" dirty="0">
                <a:effectLst/>
                <a:latin typeface="Times New Roman" panose="02020603050405020304" pitchFamily="18" charset="0"/>
                <a:ea typeface="Times New Roman" panose="02020603050405020304" pitchFamily="18" charset="0"/>
              </a:rPr>
              <a:t>6. Innovative</a:t>
            </a:r>
            <a:r>
              <a:rPr lang="en-US" sz="2000" spc="-20" dirty="0">
                <a:effectLst/>
                <a:latin typeface="Times New Roman" panose="02020603050405020304" pitchFamily="18" charset="0"/>
                <a:ea typeface="Times New Roman" panose="02020603050405020304" pitchFamily="18" charset="0"/>
              </a:rPr>
              <a:t> </a:t>
            </a:r>
            <a:r>
              <a:rPr lang="en-US" sz="2000" spc="0" dirty="0">
                <a:effectLst/>
                <a:latin typeface="Times New Roman" panose="02020603050405020304" pitchFamily="18" charset="0"/>
                <a:ea typeface="Times New Roman" panose="02020603050405020304" pitchFamily="18" charset="0"/>
              </a:rPr>
              <a:t>Startup</a:t>
            </a:r>
            <a:r>
              <a:rPr lang="en-US" sz="2000" spc="-45" dirty="0">
                <a:effectLst/>
                <a:latin typeface="Times New Roman" panose="02020603050405020304" pitchFamily="18" charset="0"/>
                <a:ea typeface="Times New Roman" panose="02020603050405020304" pitchFamily="18" charset="0"/>
              </a:rPr>
              <a:t> </a:t>
            </a:r>
            <a:r>
              <a:rPr lang="en-US" sz="2000" spc="-20" dirty="0">
                <a:effectLst/>
                <a:latin typeface="Times New Roman" panose="02020603050405020304" pitchFamily="18" charset="0"/>
                <a:ea typeface="Times New Roman" panose="02020603050405020304" pitchFamily="18" charset="0"/>
              </a:rPr>
              <a:t>Idea</a:t>
            </a:r>
            <a:br>
              <a:rPr lang="en-US" sz="2000" spc="-20" dirty="0">
                <a:effectLst/>
                <a:latin typeface="Times New Roman" panose="02020603050405020304" pitchFamily="18" charset="0"/>
                <a:ea typeface="Times New Roman" panose="02020603050405020304" pitchFamily="18" charset="0"/>
              </a:rPr>
            </a:br>
            <a:br>
              <a:rPr lang="en-US" sz="2000" spc="-20" dirty="0">
                <a:effectLst/>
                <a:latin typeface="Times New Roman" panose="02020603050405020304" pitchFamily="18" charset="0"/>
                <a:ea typeface="Times New Roman" panose="02020603050405020304" pitchFamily="18" charset="0"/>
              </a:rPr>
            </a:br>
            <a:r>
              <a:rPr lang="en-US" sz="2000" spc="-20" dirty="0">
                <a:effectLst/>
                <a:latin typeface="Times New Roman" panose="02020603050405020304" pitchFamily="18" charset="0"/>
                <a:ea typeface="Times New Roman" panose="02020603050405020304" pitchFamily="18" charset="0"/>
              </a:rPr>
              <a:t>key </a:t>
            </a:r>
            <a:r>
              <a:rPr lang="en-US" sz="2000" spc="-20" dirty="0" err="1">
                <a:effectLst/>
                <a:latin typeface="Times New Roman" panose="02020603050405020304" pitchFamily="18" charset="0"/>
                <a:ea typeface="Times New Roman" panose="02020603050405020304" pitchFamily="18" charset="0"/>
              </a:rPr>
              <a:t>takeawAys</a:t>
            </a:r>
            <a:r>
              <a:rPr lang="en-US" sz="2000" spc="-20" dirty="0">
                <a:effectLst/>
                <a:latin typeface="Times New Roman" panose="02020603050405020304" pitchFamily="18" charset="0"/>
                <a:ea typeface="Times New Roman" panose="02020603050405020304" pitchFamily="18" charset="0"/>
              </a:rPr>
              <a:t>:</a:t>
            </a:r>
            <a:br>
              <a:rPr lang="en-US" sz="2000" spc="-20" dirty="0">
                <a:effectLst/>
                <a:latin typeface="Times New Roman" panose="02020603050405020304" pitchFamily="18" charset="0"/>
                <a:ea typeface="Times New Roman" panose="02020603050405020304" pitchFamily="18" charset="0"/>
              </a:rPr>
            </a:br>
            <a:br>
              <a:rPr lang="en-US" sz="2000" spc="-20" dirty="0">
                <a:effectLst/>
                <a:latin typeface="Times New Roman" panose="02020603050405020304" pitchFamily="18" charset="0"/>
                <a:ea typeface="Times New Roman" panose="02020603050405020304" pitchFamily="18" charset="0"/>
              </a:rPr>
            </a:br>
            <a:br>
              <a:rPr lang="en-IN" sz="2000" spc="0" dirty="0">
                <a:effectLst/>
                <a:latin typeface="Times New Roman" panose="02020603050405020304" pitchFamily="18" charset="0"/>
                <a:ea typeface="Times New Roman" panose="02020603050405020304" pitchFamily="18" charset="0"/>
              </a:rPr>
            </a:br>
            <a:r>
              <a:rPr lang="en-IN" sz="2000" spc="0" dirty="0">
                <a:effectLst/>
                <a:latin typeface="Times New Roman" panose="02020603050405020304" pitchFamily="18" charset="0"/>
                <a:ea typeface="Times New Roman" panose="02020603050405020304" pitchFamily="18" charset="0"/>
              </a:rPr>
              <a:t>-</a:t>
            </a:r>
            <a:r>
              <a:rPr lang="en-US" sz="2000" spc="0" dirty="0">
                <a:effectLst/>
                <a:latin typeface="Times New Roman" panose="02020603050405020304" pitchFamily="18" charset="0"/>
                <a:ea typeface="Times New Roman" panose="02020603050405020304" pitchFamily="18" charset="0"/>
              </a:rPr>
              <a:t>Purpose:</a:t>
            </a:r>
            <a:r>
              <a:rPr lang="en-US" sz="2000" spc="-75" dirty="0">
                <a:effectLst/>
                <a:latin typeface="Times New Roman" panose="02020603050405020304" pitchFamily="18" charset="0"/>
                <a:ea typeface="Times New Roman" panose="02020603050405020304" pitchFamily="18" charset="0"/>
              </a:rPr>
              <a:t> </a:t>
            </a:r>
            <a:r>
              <a:rPr lang="en-US" sz="2000" spc="0" dirty="0">
                <a:effectLst/>
                <a:latin typeface="Times New Roman" panose="02020603050405020304" pitchFamily="18" charset="0"/>
                <a:ea typeface="Times New Roman" panose="02020603050405020304" pitchFamily="18" charset="0"/>
              </a:rPr>
              <a:t>Foster</a:t>
            </a:r>
            <a:r>
              <a:rPr lang="en-US" sz="2000" spc="-65" dirty="0">
                <a:effectLst/>
                <a:latin typeface="Times New Roman" panose="02020603050405020304" pitchFamily="18" charset="0"/>
                <a:ea typeface="Times New Roman" panose="02020603050405020304" pitchFamily="18" charset="0"/>
              </a:rPr>
              <a:t> </a:t>
            </a:r>
            <a:r>
              <a:rPr lang="en-US" sz="2000" spc="0" dirty="0">
                <a:effectLst/>
                <a:latin typeface="Times New Roman" panose="02020603050405020304" pitchFamily="18" charset="0"/>
                <a:ea typeface="Times New Roman" panose="02020603050405020304" pitchFamily="18" charset="0"/>
              </a:rPr>
              <a:t>creativity</a:t>
            </a:r>
            <a:r>
              <a:rPr lang="en-US" sz="2000" spc="-105" dirty="0">
                <a:effectLst/>
                <a:latin typeface="Times New Roman" panose="02020603050405020304" pitchFamily="18" charset="0"/>
                <a:ea typeface="Times New Roman" panose="02020603050405020304" pitchFamily="18" charset="0"/>
              </a:rPr>
              <a:t> </a:t>
            </a:r>
            <a:r>
              <a:rPr lang="en-US" sz="2000" spc="0" dirty="0">
                <a:effectLst/>
                <a:latin typeface="Times New Roman" panose="02020603050405020304" pitchFamily="18" charset="0"/>
                <a:ea typeface="Times New Roman" panose="02020603050405020304" pitchFamily="18" charset="0"/>
              </a:rPr>
              <a:t>and</a:t>
            </a:r>
            <a:r>
              <a:rPr lang="en-US" sz="2000" spc="-15" dirty="0">
                <a:effectLst/>
                <a:latin typeface="Times New Roman" panose="02020603050405020304" pitchFamily="18" charset="0"/>
                <a:ea typeface="Times New Roman" panose="02020603050405020304" pitchFamily="18" charset="0"/>
              </a:rPr>
              <a:t> </a:t>
            </a:r>
            <a:r>
              <a:rPr lang="en-US" sz="2000" spc="0" dirty="0">
                <a:effectLst/>
                <a:latin typeface="Times New Roman" panose="02020603050405020304" pitchFamily="18" charset="0"/>
                <a:ea typeface="Times New Roman" panose="02020603050405020304" pitchFamily="18" charset="0"/>
              </a:rPr>
              <a:t>entrepreneurial</a:t>
            </a:r>
            <a:r>
              <a:rPr lang="en-US" sz="2000" spc="-75" dirty="0">
                <a:effectLst/>
                <a:latin typeface="Times New Roman" panose="02020603050405020304" pitchFamily="18" charset="0"/>
                <a:ea typeface="Times New Roman" panose="02020603050405020304" pitchFamily="18" charset="0"/>
              </a:rPr>
              <a:t> </a:t>
            </a:r>
            <a:r>
              <a:rPr lang="en-US" sz="2000" spc="-10" dirty="0">
                <a:effectLst/>
                <a:latin typeface="Times New Roman" panose="02020603050405020304" pitchFamily="18" charset="0"/>
                <a:ea typeface="Times New Roman" panose="02020603050405020304" pitchFamily="18" charset="0"/>
              </a:rPr>
              <a:t>thinking.</a:t>
            </a:r>
            <a:br>
              <a:rPr lang="en-US" sz="2000" spc="-10" dirty="0">
                <a:effectLst/>
                <a:latin typeface="Times New Roman" panose="02020603050405020304" pitchFamily="18" charset="0"/>
                <a:ea typeface="Times New Roman" panose="02020603050405020304" pitchFamily="18" charset="0"/>
              </a:rPr>
            </a:br>
            <a:br>
              <a:rPr lang="en-IN" sz="2000" spc="0" dirty="0">
                <a:effectLst/>
                <a:latin typeface="Times New Roman" panose="02020603050405020304" pitchFamily="18" charset="0"/>
                <a:ea typeface="Times New Roman" panose="02020603050405020304" pitchFamily="18" charset="0"/>
              </a:rPr>
            </a:br>
            <a:r>
              <a:rPr lang="en-IN" sz="2000" spc="0" dirty="0">
                <a:effectLst/>
                <a:latin typeface="Times New Roman" panose="02020603050405020304" pitchFamily="18" charset="0"/>
                <a:ea typeface="Times New Roman" panose="02020603050405020304" pitchFamily="18" charset="0"/>
              </a:rPr>
              <a:t>-</a:t>
            </a:r>
            <a:r>
              <a:rPr lang="en-US" sz="2000" spc="0" dirty="0">
                <a:effectLst/>
                <a:latin typeface="Times New Roman" panose="02020603050405020304" pitchFamily="18" charset="0"/>
                <a:ea typeface="Times New Roman" panose="02020603050405020304" pitchFamily="18" charset="0"/>
              </a:rPr>
              <a:t>Activity: Participants generated an innovative startup idea and developed essential elements, including a logo,</a:t>
            </a:r>
            <a:r>
              <a:rPr lang="en-US" sz="2000" spc="-15" dirty="0">
                <a:effectLst/>
                <a:latin typeface="Times New Roman" panose="02020603050405020304" pitchFamily="18" charset="0"/>
                <a:ea typeface="Times New Roman" panose="02020603050405020304" pitchFamily="18" charset="0"/>
              </a:rPr>
              <a:t> </a:t>
            </a:r>
            <a:r>
              <a:rPr lang="en-US" sz="2000" spc="0" dirty="0">
                <a:effectLst/>
                <a:latin typeface="Times New Roman" panose="02020603050405020304" pitchFamily="18" charset="0"/>
                <a:ea typeface="Times New Roman" panose="02020603050405020304" pitchFamily="18" charset="0"/>
              </a:rPr>
              <a:t>tagline, website, and a co-founder pitch</a:t>
            </a:r>
            <a:r>
              <a:rPr lang="en-US" sz="2000" spc="-25" dirty="0">
                <a:effectLst/>
                <a:latin typeface="Times New Roman" panose="02020603050405020304" pitchFamily="18" charset="0"/>
                <a:ea typeface="Times New Roman" panose="02020603050405020304" pitchFamily="18" charset="0"/>
              </a:rPr>
              <a:t> </a:t>
            </a:r>
            <a:r>
              <a:rPr lang="en-US" sz="2000" spc="0" dirty="0">
                <a:effectLst/>
                <a:latin typeface="Times New Roman" panose="02020603050405020304" pitchFamily="18" charset="0"/>
                <a:ea typeface="Times New Roman" panose="02020603050405020304" pitchFamily="18" charset="0"/>
              </a:rPr>
              <a:t>email.</a:t>
            </a:r>
            <a:br>
              <a:rPr lang="en-US" sz="2000" dirty="0">
                <a:latin typeface="Times New Roman" panose="02020603050405020304" pitchFamily="18" charset="0"/>
                <a:ea typeface="Times New Roman" panose="02020603050405020304" pitchFamily="18" charset="0"/>
              </a:rPr>
            </a:br>
            <a:br>
              <a:rPr lang="en-IN" sz="1600" cap="none" spc="0" dirty="0">
                <a:effectLst/>
                <a:latin typeface="Times New Roman" panose="02020603050405020304" pitchFamily="18" charset="0"/>
                <a:ea typeface="Times New Roman" panose="02020603050405020304" pitchFamily="18" charset="0"/>
              </a:rPr>
            </a:br>
            <a:r>
              <a:rPr lang="en-US" sz="1800" cap="none" spc="0" dirty="0">
                <a:latin typeface="Times New Roman" panose="02020603050405020304" pitchFamily="18" charset="0"/>
                <a:ea typeface="Times New Roman" panose="02020603050405020304" pitchFamily="18" charset="0"/>
              </a:rPr>
              <a:t>T</a:t>
            </a:r>
            <a:r>
              <a:rPr lang="en-US" sz="1800" cap="none" dirty="0">
                <a:effectLst/>
                <a:latin typeface="Times New Roman" panose="02020603050405020304" pitchFamily="18" charset="0"/>
                <a:ea typeface="Times New Roman" panose="02020603050405020304" pitchFamily="18" charset="0"/>
              </a:rPr>
              <a:t>he innovative startup idea generation activity fostered creativity through collaborative brainstorming. participants selected and refined ideas, creating tangible elements like logos and</a:t>
            </a:r>
            <a:r>
              <a:rPr lang="en-US" sz="1800" cap="none" spc="-70" dirty="0">
                <a:effectLst/>
                <a:latin typeface="Times New Roman" panose="02020603050405020304" pitchFamily="18" charset="0"/>
                <a:ea typeface="Times New Roman" panose="02020603050405020304" pitchFamily="18" charset="0"/>
              </a:rPr>
              <a:t> </a:t>
            </a:r>
            <a:r>
              <a:rPr lang="en-US" sz="1800" cap="none" dirty="0">
                <a:effectLst/>
                <a:latin typeface="Times New Roman" panose="02020603050405020304" pitchFamily="18" charset="0"/>
                <a:ea typeface="Times New Roman" panose="02020603050405020304" pitchFamily="18" charset="0"/>
              </a:rPr>
              <a:t>taglines.</a:t>
            </a:r>
            <a:r>
              <a:rPr lang="en-US" sz="1800" cap="none" spc="-15" dirty="0">
                <a:effectLst/>
                <a:latin typeface="Times New Roman" panose="02020603050405020304" pitchFamily="18" charset="0"/>
                <a:ea typeface="Times New Roman" panose="02020603050405020304" pitchFamily="18" charset="0"/>
              </a:rPr>
              <a:t> </a:t>
            </a:r>
            <a:r>
              <a:rPr lang="en-US" sz="1800" cap="none" dirty="0">
                <a:effectLst/>
                <a:latin typeface="Times New Roman" panose="02020603050405020304" pitchFamily="18" charset="0"/>
                <a:ea typeface="Times New Roman" panose="02020603050405020304" pitchFamily="18" charset="0"/>
              </a:rPr>
              <a:t>basic</a:t>
            </a:r>
            <a:r>
              <a:rPr lang="en-US" sz="1800" cap="none" spc="-70" dirty="0">
                <a:effectLst/>
                <a:latin typeface="Times New Roman" panose="02020603050405020304" pitchFamily="18" charset="0"/>
                <a:ea typeface="Times New Roman" panose="02020603050405020304" pitchFamily="18" charset="0"/>
              </a:rPr>
              <a:t> </a:t>
            </a:r>
            <a:r>
              <a:rPr lang="en-US" sz="1800" cap="none" dirty="0">
                <a:effectLst/>
                <a:latin typeface="Times New Roman" panose="02020603050405020304" pitchFamily="18" charset="0"/>
                <a:ea typeface="Times New Roman" panose="02020603050405020304" pitchFamily="18" charset="0"/>
              </a:rPr>
              <a:t>website</a:t>
            </a:r>
            <a:r>
              <a:rPr lang="en-US" sz="1800" cap="none" spc="-70" dirty="0">
                <a:effectLst/>
                <a:latin typeface="Times New Roman" panose="02020603050405020304" pitchFamily="18" charset="0"/>
                <a:ea typeface="Times New Roman" panose="02020603050405020304" pitchFamily="18" charset="0"/>
              </a:rPr>
              <a:t> </a:t>
            </a:r>
            <a:r>
              <a:rPr lang="en-US" sz="1800" cap="none" dirty="0">
                <a:effectLst/>
                <a:latin typeface="Times New Roman" panose="02020603050405020304" pitchFamily="18" charset="0"/>
                <a:ea typeface="Times New Roman" panose="02020603050405020304" pitchFamily="18" charset="0"/>
              </a:rPr>
              <a:t>concepts</a:t>
            </a:r>
            <a:r>
              <a:rPr lang="en-US" sz="1800" cap="none" spc="-75" dirty="0">
                <a:effectLst/>
                <a:latin typeface="Times New Roman" panose="02020603050405020304" pitchFamily="18" charset="0"/>
                <a:ea typeface="Times New Roman" panose="02020603050405020304" pitchFamily="18" charset="0"/>
              </a:rPr>
              <a:t> </a:t>
            </a:r>
            <a:r>
              <a:rPr lang="en-US" sz="1800" cap="none" dirty="0">
                <a:effectLst/>
                <a:latin typeface="Times New Roman" panose="02020603050405020304" pitchFamily="18" charset="0"/>
                <a:ea typeface="Times New Roman" panose="02020603050405020304" pitchFamily="18" charset="0"/>
              </a:rPr>
              <a:t>were</a:t>
            </a:r>
            <a:r>
              <a:rPr lang="en-US" sz="1800" cap="none" spc="-70" dirty="0">
                <a:effectLst/>
                <a:latin typeface="Times New Roman" panose="02020603050405020304" pitchFamily="18" charset="0"/>
                <a:ea typeface="Times New Roman" panose="02020603050405020304" pitchFamily="18" charset="0"/>
              </a:rPr>
              <a:t> </a:t>
            </a:r>
            <a:r>
              <a:rPr lang="en-US" sz="1800" cap="none" dirty="0">
                <a:effectLst/>
                <a:latin typeface="Times New Roman" panose="02020603050405020304" pitchFamily="18" charset="0"/>
                <a:ea typeface="Times New Roman" panose="02020603050405020304" pitchFamily="18" charset="0"/>
              </a:rPr>
              <a:t>explored,</a:t>
            </a:r>
            <a:r>
              <a:rPr lang="en-US" sz="1800" cap="none" spc="-15" dirty="0">
                <a:effectLst/>
                <a:latin typeface="Times New Roman" panose="02020603050405020304" pitchFamily="18" charset="0"/>
                <a:ea typeface="Times New Roman" panose="02020603050405020304" pitchFamily="18" charset="0"/>
              </a:rPr>
              <a:t> </a:t>
            </a:r>
            <a:r>
              <a:rPr lang="en-US" sz="1800" cap="none" dirty="0">
                <a:effectLst/>
                <a:latin typeface="Times New Roman" panose="02020603050405020304" pitchFamily="18" charset="0"/>
                <a:ea typeface="Times New Roman" panose="02020603050405020304" pitchFamily="18" charset="0"/>
              </a:rPr>
              <a:t>and</a:t>
            </a:r>
            <a:r>
              <a:rPr lang="en-US" sz="1800" cap="none" spc="-65" dirty="0">
                <a:effectLst/>
                <a:latin typeface="Times New Roman" panose="02020603050405020304" pitchFamily="18" charset="0"/>
                <a:ea typeface="Times New Roman" panose="02020603050405020304" pitchFamily="18" charset="0"/>
              </a:rPr>
              <a:t> </a:t>
            </a:r>
            <a:r>
              <a:rPr lang="en-US" sz="1800" cap="none" dirty="0">
                <a:effectLst/>
                <a:latin typeface="Times New Roman" panose="02020603050405020304" pitchFamily="18" charset="0"/>
                <a:ea typeface="Times New Roman" panose="02020603050405020304" pitchFamily="18" charset="0"/>
              </a:rPr>
              <a:t>persuasive</a:t>
            </a:r>
            <a:r>
              <a:rPr lang="en-US" sz="1800" cap="none" spc="-50" dirty="0">
                <a:effectLst/>
                <a:latin typeface="Times New Roman" panose="02020603050405020304" pitchFamily="18" charset="0"/>
                <a:ea typeface="Times New Roman" panose="02020603050405020304" pitchFamily="18" charset="0"/>
              </a:rPr>
              <a:t> </a:t>
            </a:r>
            <a:r>
              <a:rPr lang="en-US" sz="1800" cap="none" dirty="0">
                <a:effectLst/>
                <a:latin typeface="Times New Roman" panose="02020603050405020304" pitchFamily="18" charset="0"/>
                <a:ea typeface="Times New Roman" panose="02020603050405020304" pitchFamily="18" charset="0"/>
              </a:rPr>
              <a:t>communication</a:t>
            </a:r>
            <a:r>
              <a:rPr lang="en-US" sz="1800" cap="none" spc="-60" dirty="0">
                <a:effectLst/>
                <a:latin typeface="Times New Roman" panose="02020603050405020304" pitchFamily="18" charset="0"/>
                <a:ea typeface="Times New Roman" panose="02020603050405020304" pitchFamily="18" charset="0"/>
              </a:rPr>
              <a:t> </a:t>
            </a:r>
            <a:r>
              <a:rPr lang="en-US" sz="1800" cap="none" dirty="0">
                <a:effectLst/>
                <a:latin typeface="Times New Roman" panose="02020603050405020304" pitchFamily="18" charset="0"/>
                <a:ea typeface="Times New Roman" panose="02020603050405020304" pitchFamily="18" charset="0"/>
              </a:rPr>
              <a:t>skills</a:t>
            </a:r>
            <a:r>
              <a:rPr lang="en-US" sz="1800" cap="none" spc="-60" dirty="0">
                <a:effectLst/>
                <a:latin typeface="Times New Roman" panose="02020603050405020304" pitchFamily="18" charset="0"/>
                <a:ea typeface="Times New Roman" panose="02020603050405020304" pitchFamily="18" charset="0"/>
              </a:rPr>
              <a:t> </a:t>
            </a:r>
            <a:r>
              <a:rPr lang="en-US" sz="1800" cap="none" dirty="0">
                <a:effectLst/>
                <a:latin typeface="Times New Roman" panose="02020603050405020304" pitchFamily="18" charset="0"/>
                <a:ea typeface="Times New Roman" panose="02020603050405020304" pitchFamily="18" charset="0"/>
              </a:rPr>
              <a:t>were honed through crafting co-founder pitch emails. this brief but dynamic activity</a:t>
            </a:r>
            <a:r>
              <a:rPr lang="en-US" sz="1800" cap="none" spc="-10" dirty="0">
                <a:effectLst/>
                <a:latin typeface="Times New Roman" panose="02020603050405020304" pitchFamily="18" charset="0"/>
                <a:ea typeface="Times New Roman" panose="02020603050405020304" pitchFamily="18" charset="0"/>
              </a:rPr>
              <a:t> </a:t>
            </a:r>
            <a:r>
              <a:rPr lang="en-US" sz="1800" cap="none" dirty="0">
                <a:effectLst/>
                <a:latin typeface="Times New Roman" panose="02020603050405020304" pitchFamily="18" charset="0"/>
                <a:ea typeface="Times New Roman" panose="02020603050405020304" pitchFamily="18" charset="0"/>
              </a:rPr>
              <a:t>encapsulated crucial aspects of early-stage startup development.</a:t>
            </a:r>
            <a:br>
              <a:rPr lang="en-IN" sz="1200" dirty="0">
                <a:effectLst/>
                <a:latin typeface="Times New Roman" panose="02020603050405020304" pitchFamily="18" charset="0"/>
                <a:ea typeface="Times New Roman" panose="02020603050405020304" pitchFamily="18" charset="0"/>
              </a:rPr>
            </a:br>
            <a:endParaRPr lang="en-IN" dirty="0"/>
          </a:p>
        </p:txBody>
      </p:sp>
      <p:pic>
        <p:nvPicPr>
          <p:cNvPr id="3" name="Picture 2">
            <a:extLst>
              <a:ext uri="{FF2B5EF4-FFF2-40B4-BE49-F238E27FC236}">
                <a16:creationId xmlns:a16="http://schemas.microsoft.com/office/drawing/2014/main" id="{AD72B717-B70C-67CE-D9C0-0E0149CEF401}"/>
              </a:ext>
            </a:extLst>
          </p:cNvPr>
          <p:cNvPicPr>
            <a:picLocks noChangeAspect="1"/>
          </p:cNvPicPr>
          <p:nvPr/>
        </p:nvPicPr>
        <p:blipFill>
          <a:blip r:embed="rId2"/>
          <a:stretch>
            <a:fillRect/>
          </a:stretch>
        </p:blipFill>
        <p:spPr>
          <a:xfrm>
            <a:off x="3289574" y="4066950"/>
            <a:ext cx="5389331" cy="2249619"/>
          </a:xfrm>
          <a:prstGeom prst="rect">
            <a:avLst/>
          </a:prstGeom>
        </p:spPr>
      </p:pic>
    </p:spTree>
    <p:extLst>
      <p:ext uri="{BB962C8B-B14F-4D97-AF65-F5344CB8AC3E}">
        <p14:creationId xmlns:p14="http://schemas.microsoft.com/office/powerpoint/2010/main" val="331164138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3F296A"/>
      </a:dk2>
      <a:lt2>
        <a:srgbClr val="EBEBEB"/>
      </a:lt2>
      <a:accent1>
        <a:srgbClr val="E84574"/>
      </a:accent1>
      <a:accent2>
        <a:srgbClr val="798FF2"/>
      </a:accent2>
      <a:accent3>
        <a:srgbClr val="95C369"/>
      </a:accent3>
      <a:accent4>
        <a:srgbClr val="EE875A"/>
      </a:accent4>
      <a:accent5>
        <a:srgbClr val="C363E8"/>
      </a:accent5>
      <a:accent6>
        <a:srgbClr val="6AADC8"/>
      </a:accent6>
      <a:hlink>
        <a:srgbClr val="FE80C7"/>
      </a:hlink>
      <a:folHlink>
        <a:srgbClr val="FBA3EC"/>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D51BCB-0419-432E-B7F1-25548446A625}">
  <ds:schemaRefs>
    <ds:schemaRef ds:uri="http://schemas.microsoft.com/sharepoint/v3/contenttype/forms"/>
  </ds:schemaRefs>
</ds:datastoreItem>
</file>

<file path=customXml/itemProps2.xml><?xml version="1.0" encoding="utf-8"?>
<ds:datastoreItem xmlns:ds="http://schemas.openxmlformats.org/officeDocument/2006/customXml" ds:itemID="{1F08B90B-70ED-4539-9C14-FB2728D9064F}">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E8D3305-1D9D-4BC8-A40F-6F8AE50BD7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Future design</Template>
  <TotalTime>1798</TotalTime>
  <Words>558</Words>
  <Application>Microsoft Office PowerPoint</Application>
  <PresentationFormat>Widescreen</PresentationFormat>
  <Paragraphs>30</Paragraphs>
  <Slides>14</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Times New Roman</vt:lpstr>
      <vt:lpstr>Celestial</vt:lpstr>
      <vt:lpstr>INTERNSHIP REVIEW -2</vt:lpstr>
      <vt:lpstr>Activities conducted WITH TAKE-AWAYS</vt:lpstr>
      <vt:lpstr>PowerPoint Presentation</vt:lpstr>
      <vt:lpstr>3.Teamwork Emphasis  KEY TAKEAWAYS:   -Purpose: Highlight the importance of teamwork in entrepreneurship.   -Activity: Interactive exercises emphasizing collaboration and effective team   dynamics.   Ex 1: we played the game called doctor-doctor    this game requires 5-10 people, who will join hands and tangle themselves into human knots and calls out  to the doctor, the doctor who is one    of the team member has to untangle the knot.</vt:lpstr>
      <vt:lpstr>Ex 1: we played the game called INSIDE-OUT   this game requires 4-5 people, who will join hands above thir heads while facing each other, and they have to turn around without     disconnecting their hands.</vt:lpstr>
      <vt:lpstr>4.Startup Presentation  KEY TAKEAWAYS:  -Purpose: Apply research and presentation skills to analyze an existing startup.  -Activity: Each participant selected a startup, researched its key aspects, and presented findings to the group.  </vt:lpstr>
      <vt:lpstr>4. "Sell Me This Pen" Exercise  key takeaways:  -Purpose: Develop persuasive selling and marketing skills.  -Activity: Participants were challenged to sell a pen, showcasing their ability to create compelling sales pitches.   </vt:lpstr>
      <vt:lpstr>5. Carnival Planning and Finance   key takeaways:    -Purpose: Acquire practical event planning and finance management skills.    -Activity: Participants collaboratively planned a carnival, addressing    logistical aspects and managing finances.   </vt:lpstr>
      <vt:lpstr>6. Innovative Startup Idea  key takeawAys:   -Purpose: Foster creativity and entrepreneurial thinking.  -Activity: Participants generated an innovative startup idea and developed essential elements, including a logo, tagline, website, and a co-founder pitch email.  The innovative startup idea generation activity fostered creativity through collaborative brainstorming. participants selected and refined ideas, creating tangible elements like logos and taglines. basic website concepts were explored, and persuasive communication skills were honed through crafting co-founder pitch emails. this brief but dynamic activity encapsulated crucial aspects of early-stage startup development. </vt:lpstr>
      <vt:lpstr>PowerPoint Presentation</vt:lpstr>
      <vt:lpstr>PowerPoint Presentation</vt:lpstr>
      <vt:lpstr>PowerPoint Presentation</vt:lpstr>
      <vt:lpstr> 7. Company Registrations Education   KEY TAKEAWAYS:   -Purpose: Understand the legal aspects of     entrepreneurship.  - Activity: Instructional sessions on the   procedures and importance of company   registrations, providing insights into  legal considerations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INTERNSHIP REVIEW -2</dc:title>
  <dc:creator>Rachana Sudhir</dc:creator>
  <cp:lastModifiedBy>Rachana Sudhir</cp:lastModifiedBy>
  <cp:revision>1</cp:revision>
  <dcterms:created xsi:type="dcterms:W3CDTF">2023-12-09T10:49:12Z</dcterms:created>
  <dcterms:modified xsi:type="dcterms:W3CDTF">2023-12-10T16:50:29Z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